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4"/>
  </p:notesMasterIdLst>
  <p:sldIdLst>
    <p:sldId id="256" r:id="rId5"/>
    <p:sldId id="283" r:id="rId6"/>
    <p:sldId id="284" r:id="rId7"/>
    <p:sldId id="278" r:id="rId8"/>
    <p:sldId id="279" r:id="rId9"/>
    <p:sldId id="280" r:id="rId10"/>
    <p:sldId id="281" r:id="rId11"/>
    <p:sldId id="285" r:id="rId12"/>
    <p:sldId id="282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3" d="100"/>
          <a:sy n="63" d="100"/>
        </p:scale>
        <p:origin x="80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3_2">
  <dgm:title val=""/>
  <dgm:desc val=""/>
  <dgm:catLst>
    <dgm:cat type="accent3" pri="13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65AD1B7-62AE-4AD0-B6D9-9DFF0451DBFB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accent2_2" csCatId="accent2" phldr="1"/>
      <dgm:spPr/>
      <dgm:t>
        <a:bodyPr/>
        <a:lstStyle/>
        <a:p>
          <a:endParaRPr lang="en-US"/>
        </a:p>
      </dgm:t>
    </dgm:pt>
    <dgm:pt modelId="{322DE65C-6290-4DF5-B1EE-EFDBD7DB7F16}">
      <dgm:prSet/>
      <dgm:spPr/>
      <dgm:t>
        <a:bodyPr/>
        <a:lstStyle/>
        <a:p>
          <a:pPr>
            <a:lnSpc>
              <a:spcPct val="100000"/>
            </a:lnSpc>
          </a:pPr>
          <a:r>
            <a:rPr lang="en-DE"/>
            <a:t>reduced road accidents</a:t>
          </a:r>
          <a:endParaRPr lang="de-DE"/>
        </a:p>
      </dgm:t>
    </dgm:pt>
    <dgm:pt modelId="{8D0A1E8C-FC12-4F13-83E3-4AD3D4FD7974}" type="parTrans" cxnId="{38D2C641-2DC7-45FC-87D8-EEC6D28BA2F3}">
      <dgm:prSet/>
      <dgm:spPr/>
      <dgm:t>
        <a:bodyPr/>
        <a:lstStyle/>
        <a:p>
          <a:endParaRPr lang="en-US"/>
        </a:p>
      </dgm:t>
    </dgm:pt>
    <dgm:pt modelId="{FA96E7DC-17C5-4CCB-A617-1AEC2DA58B8C}" type="sibTrans" cxnId="{38D2C641-2DC7-45FC-87D8-EEC6D28BA2F3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8606AAFE-E0DC-48C8-AA84-4CFDB318CA78}">
      <dgm:prSet/>
      <dgm:spPr/>
      <dgm:t>
        <a:bodyPr/>
        <a:lstStyle/>
        <a:p>
          <a:pPr>
            <a:lnSpc>
              <a:spcPct val="100000"/>
            </a:lnSpc>
          </a:pPr>
          <a:r>
            <a:rPr lang="en-DE"/>
            <a:t>improved traffic flow</a:t>
          </a:r>
          <a:endParaRPr lang="en-US"/>
        </a:p>
      </dgm:t>
    </dgm:pt>
    <dgm:pt modelId="{8276DE52-0AC7-4220-A89F-1E83DFE48F53}" type="parTrans" cxnId="{A26B056D-99B5-40D1-883E-8863B284E9EB}">
      <dgm:prSet/>
      <dgm:spPr/>
      <dgm:t>
        <a:bodyPr/>
        <a:lstStyle/>
        <a:p>
          <a:endParaRPr lang="en-US"/>
        </a:p>
      </dgm:t>
    </dgm:pt>
    <dgm:pt modelId="{4A954BAF-46BC-48B6-8CB8-6D4ED5458C73}" type="sibTrans" cxnId="{A26B056D-99B5-40D1-883E-8863B284E9EB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721DB91B-AD9F-43A3-89B3-1E391159FC2D}">
      <dgm:prSet/>
      <dgm:spPr/>
      <dgm:t>
        <a:bodyPr/>
        <a:lstStyle/>
        <a:p>
          <a:pPr>
            <a:lnSpc>
              <a:spcPct val="100000"/>
            </a:lnSpc>
          </a:pPr>
          <a:r>
            <a:rPr lang="en-DE" dirty="0"/>
            <a:t>increased personal time</a:t>
          </a:r>
          <a:endParaRPr lang="en-US" dirty="0"/>
        </a:p>
      </dgm:t>
    </dgm:pt>
    <dgm:pt modelId="{9577C60F-48B5-4828-8993-8E30527D764B}" type="parTrans" cxnId="{6E06384C-B2F3-48A2-9EFA-CC96D76D734C}">
      <dgm:prSet/>
      <dgm:spPr/>
      <dgm:t>
        <a:bodyPr/>
        <a:lstStyle/>
        <a:p>
          <a:endParaRPr lang="en-US"/>
        </a:p>
      </dgm:t>
    </dgm:pt>
    <dgm:pt modelId="{B899E4C9-28DC-4C8C-ADE1-805A570A79B1}" type="sibTrans" cxnId="{6E06384C-B2F3-48A2-9EFA-CC96D76D734C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433773B3-902E-4067-B52D-C71D7C55A34D}">
      <dgm:prSet/>
      <dgm:spPr/>
      <dgm:t>
        <a:bodyPr/>
        <a:lstStyle/>
        <a:p>
          <a:pPr>
            <a:lnSpc>
              <a:spcPct val="100000"/>
            </a:lnSpc>
          </a:pPr>
          <a:r>
            <a:rPr lang="en-DE"/>
            <a:t>expanded mobility</a:t>
          </a:r>
          <a:endParaRPr lang="en-US"/>
        </a:p>
      </dgm:t>
    </dgm:pt>
    <dgm:pt modelId="{608BD49C-BAB4-497E-8378-D9138596D3AC}" type="parTrans" cxnId="{5071C50B-A2A7-41BC-9A82-68AF6A7B7D44}">
      <dgm:prSet/>
      <dgm:spPr/>
      <dgm:t>
        <a:bodyPr/>
        <a:lstStyle/>
        <a:p>
          <a:endParaRPr lang="en-US"/>
        </a:p>
      </dgm:t>
    </dgm:pt>
    <dgm:pt modelId="{F8C32CC1-AE3A-47A4-911A-78F655064C95}" type="sibTrans" cxnId="{5071C50B-A2A7-41BC-9A82-68AF6A7B7D44}">
      <dgm:prSet/>
      <dgm:spPr/>
      <dgm:t>
        <a:bodyPr/>
        <a:lstStyle/>
        <a:p>
          <a:endParaRPr lang="en-US"/>
        </a:p>
      </dgm:t>
    </dgm:pt>
    <dgm:pt modelId="{C2C4EE97-7ED4-42AD-9834-70EAFC09C911}" type="pres">
      <dgm:prSet presAssocID="{965AD1B7-62AE-4AD0-B6D9-9DFF0451DBFB}" presName="root" presStyleCnt="0">
        <dgm:presLayoutVars>
          <dgm:dir/>
          <dgm:resizeHandles val="exact"/>
        </dgm:presLayoutVars>
      </dgm:prSet>
      <dgm:spPr/>
    </dgm:pt>
    <dgm:pt modelId="{9C2B19C4-3BBE-464F-AC06-76A0EFB5E38C}" type="pres">
      <dgm:prSet presAssocID="{965AD1B7-62AE-4AD0-B6D9-9DFF0451DBFB}" presName="container" presStyleCnt="0">
        <dgm:presLayoutVars>
          <dgm:dir/>
          <dgm:resizeHandles val="exact"/>
        </dgm:presLayoutVars>
      </dgm:prSet>
      <dgm:spPr/>
    </dgm:pt>
    <dgm:pt modelId="{3F033998-4670-4A62-9C02-B6961760D226}" type="pres">
      <dgm:prSet presAssocID="{322DE65C-6290-4DF5-B1EE-EFDBD7DB7F16}" presName="compNode" presStyleCnt="0"/>
      <dgm:spPr/>
    </dgm:pt>
    <dgm:pt modelId="{206530C5-59A7-4FF0-B25A-85C7A49E0FE7}" type="pres">
      <dgm:prSet presAssocID="{322DE65C-6290-4DF5-B1EE-EFDBD7DB7F16}" presName="iconBgRect" presStyleLbl="bgShp" presStyleIdx="0" presStyleCnt="4"/>
      <dgm:spPr/>
    </dgm:pt>
    <dgm:pt modelId="{E02C2DB4-B2E4-4D02-93C3-EF6BD314374C}" type="pres">
      <dgm:prSet presAssocID="{322DE65C-6290-4DF5-B1EE-EFDBD7DB7F16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uto"/>
        </a:ext>
      </dgm:extLst>
    </dgm:pt>
    <dgm:pt modelId="{6567F1B8-3C38-4AE4-8C0E-5AE30E0A4FAC}" type="pres">
      <dgm:prSet presAssocID="{322DE65C-6290-4DF5-B1EE-EFDBD7DB7F16}" presName="spaceRect" presStyleCnt="0"/>
      <dgm:spPr/>
    </dgm:pt>
    <dgm:pt modelId="{DD27325E-A62A-47DB-8455-72FB1CE7BB51}" type="pres">
      <dgm:prSet presAssocID="{322DE65C-6290-4DF5-B1EE-EFDBD7DB7F16}" presName="textRect" presStyleLbl="revTx" presStyleIdx="0" presStyleCnt="4">
        <dgm:presLayoutVars>
          <dgm:chMax val="1"/>
          <dgm:chPref val="1"/>
        </dgm:presLayoutVars>
      </dgm:prSet>
      <dgm:spPr/>
    </dgm:pt>
    <dgm:pt modelId="{88C179BB-1F74-415D-A0FA-0B003E1AE0A7}" type="pres">
      <dgm:prSet presAssocID="{FA96E7DC-17C5-4CCB-A617-1AEC2DA58B8C}" presName="sibTrans" presStyleLbl="sibTrans2D1" presStyleIdx="0" presStyleCnt="0"/>
      <dgm:spPr/>
    </dgm:pt>
    <dgm:pt modelId="{DEF6C715-5E47-4D46-8703-AE5FF5316811}" type="pres">
      <dgm:prSet presAssocID="{8606AAFE-E0DC-48C8-AA84-4CFDB318CA78}" presName="compNode" presStyleCnt="0"/>
      <dgm:spPr/>
    </dgm:pt>
    <dgm:pt modelId="{AEE95A42-71F2-4B22-A5AD-EA8A0166D704}" type="pres">
      <dgm:prSet presAssocID="{8606AAFE-E0DC-48C8-AA84-4CFDB318CA78}" presName="iconBgRect" presStyleLbl="bgShp" presStyleIdx="1" presStyleCnt="4"/>
      <dgm:spPr/>
    </dgm:pt>
    <dgm:pt modelId="{D2A54D50-56A5-4B93-B187-ECBC752461D1}" type="pres">
      <dgm:prSet presAssocID="{8606AAFE-E0DC-48C8-AA84-4CFDB318CA78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8BE05E40-4598-42F0-94BB-F0DBB00823F1}" type="pres">
      <dgm:prSet presAssocID="{8606AAFE-E0DC-48C8-AA84-4CFDB318CA78}" presName="spaceRect" presStyleCnt="0"/>
      <dgm:spPr/>
    </dgm:pt>
    <dgm:pt modelId="{096A7391-6107-4B61-AD54-1F3B133F4D32}" type="pres">
      <dgm:prSet presAssocID="{8606AAFE-E0DC-48C8-AA84-4CFDB318CA78}" presName="textRect" presStyleLbl="revTx" presStyleIdx="1" presStyleCnt="4">
        <dgm:presLayoutVars>
          <dgm:chMax val="1"/>
          <dgm:chPref val="1"/>
        </dgm:presLayoutVars>
      </dgm:prSet>
      <dgm:spPr/>
    </dgm:pt>
    <dgm:pt modelId="{0C59E41C-EA8D-4446-871C-4A4F1938D1EC}" type="pres">
      <dgm:prSet presAssocID="{4A954BAF-46BC-48B6-8CB8-6D4ED5458C73}" presName="sibTrans" presStyleLbl="sibTrans2D1" presStyleIdx="0" presStyleCnt="0"/>
      <dgm:spPr/>
    </dgm:pt>
    <dgm:pt modelId="{76C13ABD-D018-451F-9EF7-A3E46DDA834F}" type="pres">
      <dgm:prSet presAssocID="{721DB91B-AD9F-43A3-89B3-1E391159FC2D}" presName="compNode" presStyleCnt="0"/>
      <dgm:spPr/>
    </dgm:pt>
    <dgm:pt modelId="{862F66E2-C8F4-42D3-BB90-2A9064FDA961}" type="pres">
      <dgm:prSet presAssocID="{721DB91B-AD9F-43A3-89B3-1E391159FC2D}" presName="iconBgRect" presStyleLbl="bgShp" presStyleIdx="2" presStyleCnt="4"/>
      <dgm:spPr/>
    </dgm:pt>
    <dgm:pt modelId="{423F0CAE-F40A-46D1-9AC9-49046FA9ACF5}" type="pres">
      <dgm:prSet presAssocID="{721DB91B-AD9F-43A3-89B3-1E391159FC2D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puhr"/>
        </a:ext>
      </dgm:extLst>
    </dgm:pt>
    <dgm:pt modelId="{2CECAA2D-C7ED-488F-913E-DB69DBFD5B8F}" type="pres">
      <dgm:prSet presAssocID="{721DB91B-AD9F-43A3-89B3-1E391159FC2D}" presName="spaceRect" presStyleCnt="0"/>
      <dgm:spPr/>
    </dgm:pt>
    <dgm:pt modelId="{5498FE95-F7E3-462E-BDB3-D04306C24E10}" type="pres">
      <dgm:prSet presAssocID="{721DB91B-AD9F-43A3-89B3-1E391159FC2D}" presName="textRect" presStyleLbl="revTx" presStyleIdx="2" presStyleCnt="4">
        <dgm:presLayoutVars>
          <dgm:chMax val="1"/>
          <dgm:chPref val="1"/>
        </dgm:presLayoutVars>
      </dgm:prSet>
      <dgm:spPr/>
    </dgm:pt>
    <dgm:pt modelId="{A31B9C74-32FC-41F2-AD1D-F6E0DF080A69}" type="pres">
      <dgm:prSet presAssocID="{B899E4C9-28DC-4C8C-ADE1-805A570A79B1}" presName="sibTrans" presStyleLbl="sibTrans2D1" presStyleIdx="0" presStyleCnt="0"/>
      <dgm:spPr/>
    </dgm:pt>
    <dgm:pt modelId="{F204A0F6-E272-4351-80BC-4813CBE02A29}" type="pres">
      <dgm:prSet presAssocID="{433773B3-902E-4067-B52D-C71D7C55A34D}" presName="compNode" presStyleCnt="0"/>
      <dgm:spPr/>
    </dgm:pt>
    <dgm:pt modelId="{230A83EC-73B7-4423-A6B9-C879CA166F8C}" type="pres">
      <dgm:prSet presAssocID="{433773B3-902E-4067-B52D-C71D7C55A34D}" presName="iconBgRect" presStyleLbl="bgShp" presStyleIdx="3" presStyleCnt="4"/>
      <dgm:spPr/>
    </dgm:pt>
    <dgm:pt modelId="{B0EEDB40-B080-4827-B576-50496BED5762}" type="pres">
      <dgm:prSet presAssocID="{433773B3-902E-4067-B52D-C71D7C55A34D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s"/>
        </a:ext>
      </dgm:extLst>
    </dgm:pt>
    <dgm:pt modelId="{31A614EA-D5E1-45C3-9E94-82B1061B9E45}" type="pres">
      <dgm:prSet presAssocID="{433773B3-902E-4067-B52D-C71D7C55A34D}" presName="spaceRect" presStyleCnt="0"/>
      <dgm:spPr/>
    </dgm:pt>
    <dgm:pt modelId="{32F15464-404C-46C5-AB3B-F6A03316B46C}" type="pres">
      <dgm:prSet presAssocID="{433773B3-902E-4067-B52D-C71D7C55A34D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D5816601-9047-4EFC-B042-73723572A64D}" type="presOf" srcId="{433773B3-902E-4067-B52D-C71D7C55A34D}" destId="{32F15464-404C-46C5-AB3B-F6A03316B46C}" srcOrd="0" destOrd="0" presId="urn:microsoft.com/office/officeart/2018/2/layout/IconCircleList"/>
    <dgm:cxn modelId="{5071C50B-A2A7-41BC-9A82-68AF6A7B7D44}" srcId="{965AD1B7-62AE-4AD0-B6D9-9DFF0451DBFB}" destId="{433773B3-902E-4067-B52D-C71D7C55A34D}" srcOrd="3" destOrd="0" parTransId="{608BD49C-BAB4-497E-8378-D9138596D3AC}" sibTransId="{F8C32CC1-AE3A-47A4-911A-78F655064C95}"/>
    <dgm:cxn modelId="{834DE05C-E375-4D11-BCAF-644C6C477953}" type="presOf" srcId="{B899E4C9-28DC-4C8C-ADE1-805A570A79B1}" destId="{A31B9C74-32FC-41F2-AD1D-F6E0DF080A69}" srcOrd="0" destOrd="0" presId="urn:microsoft.com/office/officeart/2018/2/layout/IconCircleList"/>
    <dgm:cxn modelId="{38D2C641-2DC7-45FC-87D8-EEC6D28BA2F3}" srcId="{965AD1B7-62AE-4AD0-B6D9-9DFF0451DBFB}" destId="{322DE65C-6290-4DF5-B1EE-EFDBD7DB7F16}" srcOrd="0" destOrd="0" parTransId="{8D0A1E8C-FC12-4F13-83E3-4AD3D4FD7974}" sibTransId="{FA96E7DC-17C5-4CCB-A617-1AEC2DA58B8C}"/>
    <dgm:cxn modelId="{6E06384C-B2F3-48A2-9EFA-CC96D76D734C}" srcId="{965AD1B7-62AE-4AD0-B6D9-9DFF0451DBFB}" destId="{721DB91B-AD9F-43A3-89B3-1E391159FC2D}" srcOrd="2" destOrd="0" parTransId="{9577C60F-48B5-4828-8993-8E30527D764B}" sibTransId="{B899E4C9-28DC-4C8C-ADE1-805A570A79B1}"/>
    <dgm:cxn modelId="{A26B056D-99B5-40D1-883E-8863B284E9EB}" srcId="{965AD1B7-62AE-4AD0-B6D9-9DFF0451DBFB}" destId="{8606AAFE-E0DC-48C8-AA84-4CFDB318CA78}" srcOrd="1" destOrd="0" parTransId="{8276DE52-0AC7-4220-A89F-1E83DFE48F53}" sibTransId="{4A954BAF-46BC-48B6-8CB8-6D4ED5458C73}"/>
    <dgm:cxn modelId="{60895B78-7444-461E-BB00-F3B37654BE74}" type="presOf" srcId="{721DB91B-AD9F-43A3-89B3-1E391159FC2D}" destId="{5498FE95-F7E3-462E-BDB3-D04306C24E10}" srcOrd="0" destOrd="0" presId="urn:microsoft.com/office/officeart/2018/2/layout/IconCircleList"/>
    <dgm:cxn modelId="{A2A23487-3AAB-4CFA-AA2E-1DA50B32C5DC}" type="presOf" srcId="{322DE65C-6290-4DF5-B1EE-EFDBD7DB7F16}" destId="{DD27325E-A62A-47DB-8455-72FB1CE7BB51}" srcOrd="0" destOrd="0" presId="urn:microsoft.com/office/officeart/2018/2/layout/IconCircleList"/>
    <dgm:cxn modelId="{11A8948A-2176-4CFE-B278-11F300B077D3}" type="presOf" srcId="{4A954BAF-46BC-48B6-8CB8-6D4ED5458C73}" destId="{0C59E41C-EA8D-4446-871C-4A4F1938D1EC}" srcOrd="0" destOrd="0" presId="urn:microsoft.com/office/officeart/2018/2/layout/IconCircleList"/>
    <dgm:cxn modelId="{F1F5DD93-5348-46D4-B32D-1A16F11AC421}" type="presOf" srcId="{965AD1B7-62AE-4AD0-B6D9-9DFF0451DBFB}" destId="{C2C4EE97-7ED4-42AD-9834-70EAFC09C911}" srcOrd="0" destOrd="0" presId="urn:microsoft.com/office/officeart/2018/2/layout/IconCircleList"/>
    <dgm:cxn modelId="{1BB2F7B0-4EBD-4426-9A57-39A0246F6F26}" type="presOf" srcId="{FA96E7DC-17C5-4CCB-A617-1AEC2DA58B8C}" destId="{88C179BB-1F74-415D-A0FA-0B003E1AE0A7}" srcOrd="0" destOrd="0" presId="urn:microsoft.com/office/officeart/2018/2/layout/IconCircleList"/>
    <dgm:cxn modelId="{6E9783D0-CBF2-474D-B133-48862BEF683D}" type="presOf" srcId="{8606AAFE-E0DC-48C8-AA84-4CFDB318CA78}" destId="{096A7391-6107-4B61-AD54-1F3B133F4D32}" srcOrd="0" destOrd="0" presId="urn:microsoft.com/office/officeart/2018/2/layout/IconCircleList"/>
    <dgm:cxn modelId="{D432D716-939F-4ADC-9C3D-10C4E95EE3DC}" type="presParOf" srcId="{C2C4EE97-7ED4-42AD-9834-70EAFC09C911}" destId="{9C2B19C4-3BBE-464F-AC06-76A0EFB5E38C}" srcOrd="0" destOrd="0" presId="urn:microsoft.com/office/officeart/2018/2/layout/IconCircleList"/>
    <dgm:cxn modelId="{D4BB2298-5337-4C50-ACD4-DB1CA99ACC0C}" type="presParOf" srcId="{9C2B19C4-3BBE-464F-AC06-76A0EFB5E38C}" destId="{3F033998-4670-4A62-9C02-B6961760D226}" srcOrd="0" destOrd="0" presId="urn:microsoft.com/office/officeart/2018/2/layout/IconCircleList"/>
    <dgm:cxn modelId="{C6E8AFD1-06C3-4175-A109-B46BE31C0C99}" type="presParOf" srcId="{3F033998-4670-4A62-9C02-B6961760D226}" destId="{206530C5-59A7-4FF0-B25A-85C7A49E0FE7}" srcOrd="0" destOrd="0" presId="urn:microsoft.com/office/officeart/2018/2/layout/IconCircleList"/>
    <dgm:cxn modelId="{D1D1E23E-FDBE-4867-8ADF-5778E64C32D4}" type="presParOf" srcId="{3F033998-4670-4A62-9C02-B6961760D226}" destId="{E02C2DB4-B2E4-4D02-93C3-EF6BD314374C}" srcOrd="1" destOrd="0" presId="urn:microsoft.com/office/officeart/2018/2/layout/IconCircleList"/>
    <dgm:cxn modelId="{81A1C994-2294-4961-A15C-DCC923DD482B}" type="presParOf" srcId="{3F033998-4670-4A62-9C02-B6961760D226}" destId="{6567F1B8-3C38-4AE4-8C0E-5AE30E0A4FAC}" srcOrd="2" destOrd="0" presId="urn:microsoft.com/office/officeart/2018/2/layout/IconCircleList"/>
    <dgm:cxn modelId="{B47954ED-3B11-4EFE-BFF9-5C2E14179129}" type="presParOf" srcId="{3F033998-4670-4A62-9C02-B6961760D226}" destId="{DD27325E-A62A-47DB-8455-72FB1CE7BB51}" srcOrd="3" destOrd="0" presId="urn:microsoft.com/office/officeart/2018/2/layout/IconCircleList"/>
    <dgm:cxn modelId="{DB6DB126-5FC4-44E5-A7CD-EB377FF7DE3F}" type="presParOf" srcId="{9C2B19C4-3BBE-464F-AC06-76A0EFB5E38C}" destId="{88C179BB-1F74-415D-A0FA-0B003E1AE0A7}" srcOrd="1" destOrd="0" presId="urn:microsoft.com/office/officeart/2018/2/layout/IconCircleList"/>
    <dgm:cxn modelId="{E01E5C8C-16C4-479A-85A5-7020072F2FCE}" type="presParOf" srcId="{9C2B19C4-3BBE-464F-AC06-76A0EFB5E38C}" destId="{DEF6C715-5E47-4D46-8703-AE5FF5316811}" srcOrd="2" destOrd="0" presId="urn:microsoft.com/office/officeart/2018/2/layout/IconCircleList"/>
    <dgm:cxn modelId="{BCC92FBA-B323-4D1E-8E41-F860453A87BB}" type="presParOf" srcId="{DEF6C715-5E47-4D46-8703-AE5FF5316811}" destId="{AEE95A42-71F2-4B22-A5AD-EA8A0166D704}" srcOrd="0" destOrd="0" presId="urn:microsoft.com/office/officeart/2018/2/layout/IconCircleList"/>
    <dgm:cxn modelId="{70FB2019-7D1D-4556-98BC-099ACC6C6D78}" type="presParOf" srcId="{DEF6C715-5E47-4D46-8703-AE5FF5316811}" destId="{D2A54D50-56A5-4B93-B187-ECBC752461D1}" srcOrd="1" destOrd="0" presId="urn:microsoft.com/office/officeart/2018/2/layout/IconCircleList"/>
    <dgm:cxn modelId="{39E5DF88-0809-415A-AB20-1A17B3A269FA}" type="presParOf" srcId="{DEF6C715-5E47-4D46-8703-AE5FF5316811}" destId="{8BE05E40-4598-42F0-94BB-F0DBB00823F1}" srcOrd="2" destOrd="0" presId="urn:microsoft.com/office/officeart/2018/2/layout/IconCircleList"/>
    <dgm:cxn modelId="{620D2995-EE90-4017-ACE2-C7EE56B1B568}" type="presParOf" srcId="{DEF6C715-5E47-4D46-8703-AE5FF5316811}" destId="{096A7391-6107-4B61-AD54-1F3B133F4D32}" srcOrd="3" destOrd="0" presId="urn:microsoft.com/office/officeart/2018/2/layout/IconCircleList"/>
    <dgm:cxn modelId="{CA375DA2-C504-4BB5-80E9-C23465727A76}" type="presParOf" srcId="{9C2B19C4-3BBE-464F-AC06-76A0EFB5E38C}" destId="{0C59E41C-EA8D-4446-871C-4A4F1938D1EC}" srcOrd="3" destOrd="0" presId="urn:microsoft.com/office/officeart/2018/2/layout/IconCircleList"/>
    <dgm:cxn modelId="{519FA1C4-A8A0-44EF-944E-A0B67DA2B39A}" type="presParOf" srcId="{9C2B19C4-3BBE-464F-AC06-76A0EFB5E38C}" destId="{76C13ABD-D018-451F-9EF7-A3E46DDA834F}" srcOrd="4" destOrd="0" presId="urn:microsoft.com/office/officeart/2018/2/layout/IconCircleList"/>
    <dgm:cxn modelId="{701B41D0-2588-4F9F-801D-3DA37F8FDB26}" type="presParOf" srcId="{76C13ABD-D018-451F-9EF7-A3E46DDA834F}" destId="{862F66E2-C8F4-42D3-BB90-2A9064FDA961}" srcOrd="0" destOrd="0" presId="urn:microsoft.com/office/officeart/2018/2/layout/IconCircleList"/>
    <dgm:cxn modelId="{062DA654-ACC9-45D8-84CC-E2EEB1248524}" type="presParOf" srcId="{76C13ABD-D018-451F-9EF7-A3E46DDA834F}" destId="{423F0CAE-F40A-46D1-9AC9-49046FA9ACF5}" srcOrd="1" destOrd="0" presId="urn:microsoft.com/office/officeart/2018/2/layout/IconCircleList"/>
    <dgm:cxn modelId="{E54EB1E2-49E8-4C5F-9D27-9869099107C6}" type="presParOf" srcId="{76C13ABD-D018-451F-9EF7-A3E46DDA834F}" destId="{2CECAA2D-C7ED-488F-913E-DB69DBFD5B8F}" srcOrd="2" destOrd="0" presId="urn:microsoft.com/office/officeart/2018/2/layout/IconCircleList"/>
    <dgm:cxn modelId="{DE1B9072-BC63-48E0-9ADB-961ABFB6F2AC}" type="presParOf" srcId="{76C13ABD-D018-451F-9EF7-A3E46DDA834F}" destId="{5498FE95-F7E3-462E-BDB3-D04306C24E10}" srcOrd="3" destOrd="0" presId="urn:microsoft.com/office/officeart/2018/2/layout/IconCircleList"/>
    <dgm:cxn modelId="{32D472EA-0E49-451B-9BDA-962BF43A80E9}" type="presParOf" srcId="{9C2B19C4-3BBE-464F-AC06-76A0EFB5E38C}" destId="{A31B9C74-32FC-41F2-AD1D-F6E0DF080A69}" srcOrd="5" destOrd="0" presId="urn:microsoft.com/office/officeart/2018/2/layout/IconCircleList"/>
    <dgm:cxn modelId="{BDC11C5B-153A-484C-A879-DF619A2E1F4C}" type="presParOf" srcId="{9C2B19C4-3BBE-464F-AC06-76A0EFB5E38C}" destId="{F204A0F6-E272-4351-80BC-4813CBE02A29}" srcOrd="6" destOrd="0" presId="urn:microsoft.com/office/officeart/2018/2/layout/IconCircleList"/>
    <dgm:cxn modelId="{B31A39C4-8AFB-4FC6-9E6B-946DBBB5F5F9}" type="presParOf" srcId="{F204A0F6-E272-4351-80BC-4813CBE02A29}" destId="{230A83EC-73B7-4423-A6B9-C879CA166F8C}" srcOrd="0" destOrd="0" presId="urn:microsoft.com/office/officeart/2018/2/layout/IconCircleList"/>
    <dgm:cxn modelId="{097ACFA1-C65F-4C6D-AB7D-E9EC846D7C88}" type="presParOf" srcId="{F204A0F6-E272-4351-80BC-4813CBE02A29}" destId="{B0EEDB40-B080-4827-B576-50496BED5762}" srcOrd="1" destOrd="0" presId="urn:microsoft.com/office/officeart/2018/2/layout/IconCircleList"/>
    <dgm:cxn modelId="{3A580A3B-396D-47AC-8AD6-FEAF7DAC23B9}" type="presParOf" srcId="{F204A0F6-E272-4351-80BC-4813CBE02A29}" destId="{31A614EA-D5E1-45C3-9E94-82B1061B9E45}" srcOrd="2" destOrd="0" presId="urn:microsoft.com/office/officeart/2018/2/layout/IconCircleList"/>
    <dgm:cxn modelId="{14FDF7F0-42DA-49FB-BBC8-4A098940EE92}" type="presParOf" srcId="{F204A0F6-E272-4351-80BC-4813CBE02A29}" destId="{32F15464-404C-46C5-AB3B-F6A03316B46C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85D193D-C4C8-497C-B11C-A07C5AFD5734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3_2" csCatId="accent3" phldr="1"/>
      <dgm:spPr/>
      <dgm:t>
        <a:bodyPr/>
        <a:lstStyle/>
        <a:p>
          <a:endParaRPr lang="en-US"/>
        </a:p>
      </dgm:t>
    </dgm:pt>
    <dgm:pt modelId="{13B0F374-7F5E-48D5-88C9-66AD242EBC40}">
      <dgm:prSet/>
      <dgm:spPr/>
      <dgm:t>
        <a:bodyPr/>
        <a:lstStyle/>
        <a:p>
          <a:pPr>
            <a:lnSpc>
              <a:spcPct val="100000"/>
            </a:lnSpc>
          </a:pPr>
          <a:r>
            <a:rPr lang="en-DE" b="0" i="0"/>
            <a:t>Perception</a:t>
          </a:r>
          <a:endParaRPr lang="en-GB" b="0" i="0"/>
        </a:p>
      </dgm:t>
    </dgm:pt>
    <dgm:pt modelId="{04CEFC94-45CB-4CAA-9E06-315DCE25C74B}" type="parTrans" cxnId="{8E19F238-A862-416D-9455-B609114772F8}">
      <dgm:prSet/>
      <dgm:spPr/>
      <dgm:t>
        <a:bodyPr/>
        <a:lstStyle/>
        <a:p>
          <a:endParaRPr lang="en-US"/>
        </a:p>
      </dgm:t>
    </dgm:pt>
    <dgm:pt modelId="{BF07B2E1-7315-4A1D-A64C-0F8A5737538B}" type="sibTrans" cxnId="{8E19F238-A862-416D-9455-B609114772F8}">
      <dgm:prSet/>
      <dgm:spPr/>
      <dgm:t>
        <a:bodyPr/>
        <a:lstStyle/>
        <a:p>
          <a:endParaRPr lang="en-US"/>
        </a:p>
      </dgm:t>
    </dgm:pt>
    <dgm:pt modelId="{69D07805-FD72-4AB0-8318-68186BB92BBA}">
      <dgm:prSet/>
      <dgm:spPr/>
      <dgm:t>
        <a:bodyPr/>
        <a:lstStyle/>
        <a:p>
          <a:pPr>
            <a:lnSpc>
              <a:spcPct val="100000"/>
            </a:lnSpc>
          </a:pPr>
          <a:r>
            <a:rPr lang="en-DE" b="0"/>
            <a:t>Prediction</a:t>
          </a:r>
          <a:endParaRPr lang="en-US"/>
        </a:p>
      </dgm:t>
    </dgm:pt>
    <dgm:pt modelId="{48AF2B4F-AFA0-44B9-9548-FDFFC63D0AC1}" type="parTrans" cxnId="{F03F0BA0-9539-49CB-9250-798010347E3E}">
      <dgm:prSet/>
      <dgm:spPr/>
      <dgm:t>
        <a:bodyPr/>
        <a:lstStyle/>
        <a:p>
          <a:endParaRPr lang="en-US"/>
        </a:p>
      </dgm:t>
    </dgm:pt>
    <dgm:pt modelId="{1D0F25C4-3163-4F4E-9A01-269C8EB41DD5}" type="sibTrans" cxnId="{F03F0BA0-9539-49CB-9250-798010347E3E}">
      <dgm:prSet/>
      <dgm:spPr/>
      <dgm:t>
        <a:bodyPr/>
        <a:lstStyle/>
        <a:p>
          <a:endParaRPr lang="en-US"/>
        </a:p>
      </dgm:t>
    </dgm:pt>
    <dgm:pt modelId="{590396C9-4CEE-4B81-AA46-B37C17E45C4D}">
      <dgm:prSet/>
      <dgm:spPr/>
      <dgm:t>
        <a:bodyPr/>
        <a:lstStyle/>
        <a:p>
          <a:pPr>
            <a:lnSpc>
              <a:spcPct val="100000"/>
            </a:lnSpc>
          </a:pPr>
          <a:r>
            <a:rPr lang="en-DE" b="0"/>
            <a:t>Planning</a:t>
          </a:r>
          <a:endParaRPr lang="en-US"/>
        </a:p>
      </dgm:t>
    </dgm:pt>
    <dgm:pt modelId="{577F4027-7D60-449F-A731-9C4F5525672B}" type="parTrans" cxnId="{3405150C-2FFD-42EA-B2FA-5B8CD15E3BEC}">
      <dgm:prSet/>
      <dgm:spPr/>
      <dgm:t>
        <a:bodyPr/>
        <a:lstStyle/>
        <a:p>
          <a:endParaRPr lang="en-US"/>
        </a:p>
      </dgm:t>
    </dgm:pt>
    <dgm:pt modelId="{F83F067D-2192-4C0B-A714-99F9AFA4EE6A}" type="sibTrans" cxnId="{3405150C-2FFD-42EA-B2FA-5B8CD15E3BEC}">
      <dgm:prSet/>
      <dgm:spPr/>
      <dgm:t>
        <a:bodyPr/>
        <a:lstStyle/>
        <a:p>
          <a:endParaRPr lang="en-US"/>
        </a:p>
      </dgm:t>
    </dgm:pt>
    <dgm:pt modelId="{B861CA5B-9D55-4BDB-A732-8A58CE25D6DD}">
      <dgm:prSet/>
      <dgm:spPr/>
      <dgm:t>
        <a:bodyPr/>
        <a:lstStyle/>
        <a:p>
          <a:pPr>
            <a:lnSpc>
              <a:spcPct val="100000"/>
            </a:lnSpc>
          </a:pPr>
          <a:r>
            <a:rPr lang="en-DE" b="0"/>
            <a:t>Control</a:t>
          </a:r>
          <a:endParaRPr lang="en-US"/>
        </a:p>
      </dgm:t>
    </dgm:pt>
    <dgm:pt modelId="{F0D6F6FA-4433-49CF-96E4-9BECCB1636DC}" type="parTrans" cxnId="{9E71E4D5-07DA-43B4-8FD8-A1621E307CA5}">
      <dgm:prSet/>
      <dgm:spPr/>
      <dgm:t>
        <a:bodyPr/>
        <a:lstStyle/>
        <a:p>
          <a:endParaRPr lang="en-US"/>
        </a:p>
      </dgm:t>
    </dgm:pt>
    <dgm:pt modelId="{9FDF572D-320B-4686-8ADB-D6B96DFB48ED}" type="sibTrans" cxnId="{9E71E4D5-07DA-43B4-8FD8-A1621E307CA5}">
      <dgm:prSet/>
      <dgm:spPr/>
      <dgm:t>
        <a:bodyPr/>
        <a:lstStyle/>
        <a:p>
          <a:endParaRPr lang="en-US"/>
        </a:p>
      </dgm:t>
    </dgm:pt>
    <dgm:pt modelId="{C64BC86E-81C2-4E68-8673-E1AF3A2B1D48}" type="pres">
      <dgm:prSet presAssocID="{485D193D-C4C8-497C-B11C-A07C5AFD5734}" presName="root" presStyleCnt="0">
        <dgm:presLayoutVars>
          <dgm:dir/>
          <dgm:resizeHandles val="exact"/>
        </dgm:presLayoutVars>
      </dgm:prSet>
      <dgm:spPr/>
    </dgm:pt>
    <dgm:pt modelId="{01EFE6D0-BD35-44DD-B06C-5283DAC3CFF0}" type="pres">
      <dgm:prSet presAssocID="{13B0F374-7F5E-48D5-88C9-66AD242EBC40}" presName="compNode" presStyleCnt="0"/>
      <dgm:spPr/>
    </dgm:pt>
    <dgm:pt modelId="{99EE0000-E31D-4B21-BB6C-52317F079C6B}" type="pres">
      <dgm:prSet presAssocID="{13B0F374-7F5E-48D5-88C9-66AD242EBC40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uge"/>
        </a:ext>
      </dgm:extLst>
    </dgm:pt>
    <dgm:pt modelId="{5D51802B-4187-4FBC-B4E9-C08513A29505}" type="pres">
      <dgm:prSet presAssocID="{13B0F374-7F5E-48D5-88C9-66AD242EBC40}" presName="spaceRect" presStyleCnt="0"/>
      <dgm:spPr/>
    </dgm:pt>
    <dgm:pt modelId="{6C247670-20A1-48F6-8354-A8860FF2ABAC}" type="pres">
      <dgm:prSet presAssocID="{13B0F374-7F5E-48D5-88C9-66AD242EBC40}" presName="textRect" presStyleLbl="revTx" presStyleIdx="0" presStyleCnt="4">
        <dgm:presLayoutVars>
          <dgm:chMax val="1"/>
          <dgm:chPref val="1"/>
        </dgm:presLayoutVars>
      </dgm:prSet>
      <dgm:spPr/>
    </dgm:pt>
    <dgm:pt modelId="{A49B5796-CA43-4AB1-92BD-5A21DEA55076}" type="pres">
      <dgm:prSet presAssocID="{BF07B2E1-7315-4A1D-A64C-0F8A5737538B}" presName="sibTrans" presStyleCnt="0"/>
      <dgm:spPr/>
    </dgm:pt>
    <dgm:pt modelId="{5434E537-77F1-4D4D-8C09-0FF38CE975BF}" type="pres">
      <dgm:prSet presAssocID="{69D07805-FD72-4AB0-8318-68186BB92BBA}" presName="compNode" presStyleCnt="0"/>
      <dgm:spPr/>
    </dgm:pt>
    <dgm:pt modelId="{0CDC8159-09AF-4257-AFE9-2749DE7D9C83}" type="pres">
      <dgm:prSet presAssocID="{69D07805-FD72-4AB0-8318-68186BB92BBA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9707F6C0-F56A-42D1-AC43-07ADB4DE24AB}" type="pres">
      <dgm:prSet presAssocID="{69D07805-FD72-4AB0-8318-68186BB92BBA}" presName="spaceRect" presStyleCnt="0"/>
      <dgm:spPr/>
    </dgm:pt>
    <dgm:pt modelId="{2729E9D7-FCF6-43D3-A197-170D9A84AC1E}" type="pres">
      <dgm:prSet presAssocID="{69D07805-FD72-4AB0-8318-68186BB92BBA}" presName="textRect" presStyleLbl="revTx" presStyleIdx="1" presStyleCnt="4">
        <dgm:presLayoutVars>
          <dgm:chMax val="1"/>
          <dgm:chPref val="1"/>
        </dgm:presLayoutVars>
      </dgm:prSet>
      <dgm:spPr/>
    </dgm:pt>
    <dgm:pt modelId="{173E4A3D-158A-4151-AFF5-39548401BF88}" type="pres">
      <dgm:prSet presAssocID="{1D0F25C4-3163-4F4E-9A01-269C8EB41DD5}" presName="sibTrans" presStyleCnt="0"/>
      <dgm:spPr/>
    </dgm:pt>
    <dgm:pt modelId="{B8C3AE57-DE8D-48EE-999E-B74371197FB3}" type="pres">
      <dgm:prSet presAssocID="{590396C9-4CEE-4B81-AA46-B37C17E45C4D}" presName="compNode" presStyleCnt="0"/>
      <dgm:spPr/>
    </dgm:pt>
    <dgm:pt modelId="{0C13DFD0-2811-4D65-955D-C72ED8C64D37}" type="pres">
      <dgm:prSet presAssocID="{590396C9-4CEE-4B81-AA46-B37C17E45C4D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üfliste"/>
        </a:ext>
      </dgm:extLst>
    </dgm:pt>
    <dgm:pt modelId="{CC4964F4-A5CB-4C36-8456-EA301CEF2B29}" type="pres">
      <dgm:prSet presAssocID="{590396C9-4CEE-4B81-AA46-B37C17E45C4D}" presName="spaceRect" presStyleCnt="0"/>
      <dgm:spPr/>
    </dgm:pt>
    <dgm:pt modelId="{C0FF50FC-A0F6-41DE-A4EB-4E2666B701C2}" type="pres">
      <dgm:prSet presAssocID="{590396C9-4CEE-4B81-AA46-B37C17E45C4D}" presName="textRect" presStyleLbl="revTx" presStyleIdx="2" presStyleCnt="4">
        <dgm:presLayoutVars>
          <dgm:chMax val="1"/>
          <dgm:chPref val="1"/>
        </dgm:presLayoutVars>
      </dgm:prSet>
      <dgm:spPr/>
    </dgm:pt>
    <dgm:pt modelId="{0B7599B4-B17C-409D-8B43-201DB373FFFA}" type="pres">
      <dgm:prSet presAssocID="{F83F067D-2192-4C0B-A714-99F9AFA4EE6A}" presName="sibTrans" presStyleCnt="0"/>
      <dgm:spPr/>
    </dgm:pt>
    <dgm:pt modelId="{040EF68F-AB1F-4AE7-A80B-DF8AEFD240E6}" type="pres">
      <dgm:prSet presAssocID="{B861CA5B-9D55-4BDB-A732-8A58CE25D6DD}" presName="compNode" presStyleCnt="0"/>
      <dgm:spPr/>
    </dgm:pt>
    <dgm:pt modelId="{D40D63D3-717F-4D62-9B43-0A0308EA9CA1}" type="pres">
      <dgm:prSet presAssocID="{B861CA5B-9D55-4BDB-A732-8A58CE25D6DD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oboter"/>
        </a:ext>
      </dgm:extLst>
    </dgm:pt>
    <dgm:pt modelId="{18D59351-8AD9-4473-AA56-A06CF89B8016}" type="pres">
      <dgm:prSet presAssocID="{B861CA5B-9D55-4BDB-A732-8A58CE25D6DD}" presName="spaceRect" presStyleCnt="0"/>
      <dgm:spPr/>
    </dgm:pt>
    <dgm:pt modelId="{98E13BBF-2FCB-431D-9D38-6F25DA45A060}" type="pres">
      <dgm:prSet presAssocID="{B861CA5B-9D55-4BDB-A732-8A58CE25D6DD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3405150C-2FFD-42EA-B2FA-5B8CD15E3BEC}" srcId="{485D193D-C4C8-497C-B11C-A07C5AFD5734}" destId="{590396C9-4CEE-4B81-AA46-B37C17E45C4D}" srcOrd="2" destOrd="0" parTransId="{577F4027-7D60-449F-A731-9C4F5525672B}" sibTransId="{F83F067D-2192-4C0B-A714-99F9AFA4EE6A}"/>
    <dgm:cxn modelId="{8E19F238-A862-416D-9455-B609114772F8}" srcId="{485D193D-C4C8-497C-B11C-A07C5AFD5734}" destId="{13B0F374-7F5E-48D5-88C9-66AD242EBC40}" srcOrd="0" destOrd="0" parTransId="{04CEFC94-45CB-4CAA-9E06-315DCE25C74B}" sibTransId="{BF07B2E1-7315-4A1D-A64C-0F8A5737538B}"/>
    <dgm:cxn modelId="{F03F0BA0-9539-49CB-9250-798010347E3E}" srcId="{485D193D-C4C8-497C-B11C-A07C5AFD5734}" destId="{69D07805-FD72-4AB0-8318-68186BB92BBA}" srcOrd="1" destOrd="0" parTransId="{48AF2B4F-AFA0-44B9-9548-FDFFC63D0AC1}" sibTransId="{1D0F25C4-3163-4F4E-9A01-269C8EB41DD5}"/>
    <dgm:cxn modelId="{9163FEAE-7908-4036-B230-AF60D72E0920}" type="presOf" srcId="{69D07805-FD72-4AB0-8318-68186BB92BBA}" destId="{2729E9D7-FCF6-43D3-A197-170D9A84AC1E}" srcOrd="0" destOrd="0" presId="urn:microsoft.com/office/officeart/2018/2/layout/IconLabelList"/>
    <dgm:cxn modelId="{59BA62B3-ED5D-4A15-B0F7-FAFB0A257397}" type="presOf" srcId="{485D193D-C4C8-497C-B11C-A07C5AFD5734}" destId="{C64BC86E-81C2-4E68-8673-E1AF3A2B1D48}" srcOrd="0" destOrd="0" presId="urn:microsoft.com/office/officeart/2018/2/layout/IconLabelList"/>
    <dgm:cxn modelId="{F5E5A8C3-93B8-4158-99B1-39FF7A7FC1D2}" type="presOf" srcId="{B861CA5B-9D55-4BDB-A732-8A58CE25D6DD}" destId="{98E13BBF-2FCB-431D-9D38-6F25DA45A060}" srcOrd="0" destOrd="0" presId="urn:microsoft.com/office/officeart/2018/2/layout/IconLabelList"/>
    <dgm:cxn modelId="{5B88AEC5-6E1F-4379-B00D-5FB8DF9E4945}" type="presOf" srcId="{590396C9-4CEE-4B81-AA46-B37C17E45C4D}" destId="{C0FF50FC-A0F6-41DE-A4EB-4E2666B701C2}" srcOrd="0" destOrd="0" presId="urn:microsoft.com/office/officeart/2018/2/layout/IconLabelList"/>
    <dgm:cxn modelId="{9E71E4D5-07DA-43B4-8FD8-A1621E307CA5}" srcId="{485D193D-C4C8-497C-B11C-A07C5AFD5734}" destId="{B861CA5B-9D55-4BDB-A732-8A58CE25D6DD}" srcOrd="3" destOrd="0" parTransId="{F0D6F6FA-4433-49CF-96E4-9BECCB1636DC}" sibTransId="{9FDF572D-320B-4686-8ADB-D6B96DFB48ED}"/>
    <dgm:cxn modelId="{4B4BD3E2-68EC-41DE-B6D1-4CFD7A560980}" type="presOf" srcId="{13B0F374-7F5E-48D5-88C9-66AD242EBC40}" destId="{6C247670-20A1-48F6-8354-A8860FF2ABAC}" srcOrd="0" destOrd="0" presId="urn:microsoft.com/office/officeart/2018/2/layout/IconLabelList"/>
    <dgm:cxn modelId="{8521C542-EB0C-4829-AE56-D14F562CEEEB}" type="presParOf" srcId="{C64BC86E-81C2-4E68-8673-E1AF3A2B1D48}" destId="{01EFE6D0-BD35-44DD-B06C-5283DAC3CFF0}" srcOrd="0" destOrd="0" presId="urn:microsoft.com/office/officeart/2018/2/layout/IconLabelList"/>
    <dgm:cxn modelId="{D3C2D2A9-B713-4AB6-95C0-76F9DF8D7916}" type="presParOf" srcId="{01EFE6D0-BD35-44DD-B06C-5283DAC3CFF0}" destId="{99EE0000-E31D-4B21-BB6C-52317F079C6B}" srcOrd="0" destOrd="0" presId="urn:microsoft.com/office/officeart/2018/2/layout/IconLabelList"/>
    <dgm:cxn modelId="{8C6975B2-2FE1-42B4-9783-5E0F926A24AE}" type="presParOf" srcId="{01EFE6D0-BD35-44DD-B06C-5283DAC3CFF0}" destId="{5D51802B-4187-4FBC-B4E9-C08513A29505}" srcOrd="1" destOrd="0" presId="urn:microsoft.com/office/officeart/2018/2/layout/IconLabelList"/>
    <dgm:cxn modelId="{AEFF5CE2-C605-47B1-A705-F73D5C985584}" type="presParOf" srcId="{01EFE6D0-BD35-44DD-B06C-5283DAC3CFF0}" destId="{6C247670-20A1-48F6-8354-A8860FF2ABAC}" srcOrd="2" destOrd="0" presId="urn:microsoft.com/office/officeart/2018/2/layout/IconLabelList"/>
    <dgm:cxn modelId="{E8AC2144-0A8E-440B-AFDB-1F9E14179272}" type="presParOf" srcId="{C64BC86E-81C2-4E68-8673-E1AF3A2B1D48}" destId="{A49B5796-CA43-4AB1-92BD-5A21DEA55076}" srcOrd="1" destOrd="0" presId="urn:microsoft.com/office/officeart/2018/2/layout/IconLabelList"/>
    <dgm:cxn modelId="{ABB425A8-4627-4765-A3F1-543D0E718F55}" type="presParOf" srcId="{C64BC86E-81C2-4E68-8673-E1AF3A2B1D48}" destId="{5434E537-77F1-4D4D-8C09-0FF38CE975BF}" srcOrd="2" destOrd="0" presId="urn:microsoft.com/office/officeart/2018/2/layout/IconLabelList"/>
    <dgm:cxn modelId="{EA142ADB-FC88-44DD-8FA2-2A552465F218}" type="presParOf" srcId="{5434E537-77F1-4D4D-8C09-0FF38CE975BF}" destId="{0CDC8159-09AF-4257-AFE9-2749DE7D9C83}" srcOrd="0" destOrd="0" presId="urn:microsoft.com/office/officeart/2018/2/layout/IconLabelList"/>
    <dgm:cxn modelId="{24E0E171-CF4C-49D4-879A-A885009C7B5B}" type="presParOf" srcId="{5434E537-77F1-4D4D-8C09-0FF38CE975BF}" destId="{9707F6C0-F56A-42D1-AC43-07ADB4DE24AB}" srcOrd="1" destOrd="0" presId="urn:microsoft.com/office/officeart/2018/2/layout/IconLabelList"/>
    <dgm:cxn modelId="{2C35618B-45B8-459F-B152-645746921AB9}" type="presParOf" srcId="{5434E537-77F1-4D4D-8C09-0FF38CE975BF}" destId="{2729E9D7-FCF6-43D3-A197-170D9A84AC1E}" srcOrd="2" destOrd="0" presId="urn:microsoft.com/office/officeart/2018/2/layout/IconLabelList"/>
    <dgm:cxn modelId="{9432F671-9921-4060-8761-109F29BF2200}" type="presParOf" srcId="{C64BC86E-81C2-4E68-8673-E1AF3A2B1D48}" destId="{173E4A3D-158A-4151-AFF5-39548401BF88}" srcOrd="3" destOrd="0" presId="urn:microsoft.com/office/officeart/2018/2/layout/IconLabelList"/>
    <dgm:cxn modelId="{4636450C-AE42-4D56-A758-337D851AA1DA}" type="presParOf" srcId="{C64BC86E-81C2-4E68-8673-E1AF3A2B1D48}" destId="{B8C3AE57-DE8D-48EE-999E-B74371197FB3}" srcOrd="4" destOrd="0" presId="urn:microsoft.com/office/officeart/2018/2/layout/IconLabelList"/>
    <dgm:cxn modelId="{EC88D12A-8640-45F5-80EC-202F65A9A640}" type="presParOf" srcId="{B8C3AE57-DE8D-48EE-999E-B74371197FB3}" destId="{0C13DFD0-2811-4D65-955D-C72ED8C64D37}" srcOrd="0" destOrd="0" presId="urn:microsoft.com/office/officeart/2018/2/layout/IconLabelList"/>
    <dgm:cxn modelId="{84FCED8D-4053-4299-B4D2-2C80ED3856F1}" type="presParOf" srcId="{B8C3AE57-DE8D-48EE-999E-B74371197FB3}" destId="{CC4964F4-A5CB-4C36-8456-EA301CEF2B29}" srcOrd="1" destOrd="0" presId="urn:microsoft.com/office/officeart/2018/2/layout/IconLabelList"/>
    <dgm:cxn modelId="{1898E76D-CF90-43B4-8E18-F66D6A25361D}" type="presParOf" srcId="{B8C3AE57-DE8D-48EE-999E-B74371197FB3}" destId="{C0FF50FC-A0F6-41DE-A4EB-4E2666B701C2}" srcOrd="2" destOrd="0" presId="urn:microsoft.com/office/officeart/2018/2/layout/IconLabelList"/>
    <dgm:cxn modelId="{DE9DC204-F85D-44B1-967B-B1D72AF83BB4}" type="presParOf" srcId="{C64BC86E-81C2-4E68-8673-E1AF3A2B1D48}" destId="{0B7599B4-B17C-409D-8B43-201DB373FFFA}" srcOrd="5" destOrd="0" presId="urn:microsoft.com/office/officeart/2018/2/layout/IconLabelList"/>
    <dgm:cxn modelId="{E9872CDD-DB67-4F8B-88B1-FD566C63072F}" type="presParOf" srcId="{C64BC86E-81C2-4E68-8673-E1AF3A2B1D48}" destId="{040EF68F-AB1F-4AE7-A80B-DF8AEFD240E6}" srcOrd="6" destOrd="0" presId="urn:microsoft.com/office/officeart/2018/2/layout/IconLabelList"/>
    <dgm:cxn modelId="{B76C026D-7564-4627-BE70-D09DD651FEE9}" type="presParOf" srcId="{040EF68F-AB1F-4AE7-A80B-DF8AEFD240E6}" destId="{D40D63D3-717F-4D62-9B43-0A0308EA9CA1}" srcOrd="0" destOrd="0" presId="urn:microsoft.com/office/officeart/2018/2/layout/IconLabelList"/>
    <dgm:cxn modelId="{ADE6D499-E3E9-44CD-86C6-DC0958108BEC}" type="presParOf" srcId="{040EF68F-AB1F-4AE7-A80B-DF8AEFD240E6}" destId="{18D59351-8AD9-4473-AA56-A06CF89B8016}" srcOrd="1" destOrd="0" presId="urn:microsoft.com/office/officeart/2018/2/layout/IconLabelList"/>
    <dgm:cxn modelId="{519FAE14-84D2-4C6A-B121-C23E41D65C8F}" type="presParOf" srcId="{040EF68F-AB1F-4AE7-A80B-DF8AEFD240E6}" destId="{98E13BBF-2FCB-431D-9D38-6F25DA45A060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D88D763-EB6A-44B7-AFC0-BD6851D728CF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6B1E0C07-0B68-4BB3-B7ED-79E9565FE346}">
      <dgm:prSet/>
      <dgm:spPr/>
      <dgm:t>
        <a:bodyPr/>
        <a:lstStyle/>
        <a:p>
          <a:r>
            <a:rPr lang="en-DE" b="0"/>
            <a:t>Liability</a:t>
          </a:r>
          <a:endParaRPr lang="de-DE"/>
        </a:p>
      </dgm:t>
    </dgm:pt>
    <dgm:pt modelId="{53763778-778E-470D-AD7C-FB768D224BBE}" type="parTrans" cxnId="{9BCB9DC7-192E-4E05-83CF-B37ED2FC67CC}">
      <dgm:prSet/>
      <dgm:spPr/>
      <dgm:t>
        <a:bodyPr/>
        <a:lstStyle/>
        <a:p>
          <a:endParaRPr lang="en-US"/>
        </a:p>
      </dgm:t>
    </dgm:pt>
    <dgm:pt modelId="{C92C0B19-89BB-40B2-B79A-0A18EADC157D}" type="sibTrans" cxnId="{9BCB9DC7-192E-4E05-83CF-B37ED2FC67CC}">
      <dgm:prSet/>
      <dgm:spPr/>
      <dgm:t>
        <a:bodyPr/>
        <a:lstStyle/>
        <a:p>
          <a:endParaRPr lang="en-US"/>
        </a:p>
      </dgm:t>
    </dgm:pt>
    <dgm:pt modelId="{6428ADE5-5273-4A13-AF24-1D76A5E0EF67}">
      <dgm:prSet/>
      <dgm:spPr/>
      <dgm:t>
        <a:bodyPr/>
        <a:lstStyle/>
        <a:p>
          <a:r>
            <a:rPr lang="en-DE" b="0"/>
            <a:t>Job Displacement</a:t>
          </a:r>
          <a:endParaRPr lang="en-US"/>
        </a:p>
      </dgm:t>
    </dgm:pt>
    <dgm:pt modelId="{7B3E9018-E744-4E30-A7AC-709B6359435E}" type="parTrans" cxnId="{9654F5BA-FD5D-4E0E-A966-6345BD8AE4EA}">
      <dgm:prSet/>
      <dgm:spPr/>
      <dgm:t>
        <a:bodyPr/>
        <a:lstStyle/>
        <a:p>
          <a:endParaRPr lang="en-US"/>
        </a:p>
      </dgm:t>
    </dgm:pt>
    <dgm:pt modelId="{6F5AB776-020D-4013-8095-52E25ADDBD4D}" type="sibTrans" cxnId="{9654F5BA-FD5D-4E0E-A966-6345BD8AE4EA}">
      <dgm:prSet/>
      <dgm:spPr/>
      <dgm:t>
        <a:bodyPr/>
        <a:lstStyle/>
        <a:p>
          <a:endParaRPr lang="en-US"/>
        </a:p>
      </dgm:t>
    </dgm:pt>
    <dgm:pt modelId="{538B5E25-6161-4ABF-A9F2-6C82F93A86AC}">
      <dgm:prSet/>
      <dgm:spPr/>
      <dgm:t>
        <a:bodyPr/>
        <a:lstStyle/>
        <a:p>
          <a:r>
            <a:rPr lang="en-DE" b="0"/>
            <a:t>Data Privacy</a:t>
          </a:r>
          <a:endParaRPr lang="en-US"/>
        </a:p>
      </dgm:t>
    </dgm:pt>
    <dgm:pt modelId="{2BFB452E-67C4-4099-A9C6-B4870A27ACF5}" type="parTrans" cxnId="{0C28E474-80AA-4F22-A7E2-3738733FE841}">
      <dgm:prSet/>
      <dgm:spPr/>
      <dgm:t>
        <a:bodyPr/>
        <a:lstStyle/>
        <a:p>
          <a:endParaRPr lang="en-US"/>
        </a:p>
      </dgm:t>
    </dgm:pt>
    <dgm:pt modelId="{15751C17-9420-49CE-99D4-77E9AABB6CA7}" type="sibTrans" cxnId="{0C28E474-80AA-4F22-A7E2-3738733FE841}">
      <dgm:prSet/>
      <dgm:spPr/>
      <dgm:t>
        <a:bodyPr/>
        <a:lstStyle/>
        <a:p>
          <a:endParaRPr lang="en-US"/>
        </a:p>
      </dgm:t>
    </dgm:pt>
    <dgm:pt modelId="{1AEF1F19-8808-4B15-92A7-0F637F7EEA55}" type="pres">
      <dgm:prSet presAssocID="{9D88D763-EB6A-44B7-AFC0-BD6851D728CF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9C9A0F59-D344-45FC-9DCE-422FBF873546}" type="pres">
      <dgm:prSet presAssocID="{6B1E0C07-0B68-4BB3-B7ED-79E9565FE346}" presName="hierRoot1" presStyleCnt="0"/>
      <dgm:spPr/>
    </dgm:pt>
    <dgm:pt modelId="{F167DEF5-69FB-4306-A0AA-11633602874D}" type="pres">
      <dgm:prSet presAssocID="{6B1E0C07-0B68-4BB3-B7ED-79E9565FE346}" presName="composite" presStyleCnt="0"/>
      <dgm:spPr/>
    </dgm:pt>
    <dgm:pt modelId="{F6CEE7D4-AF3E-4A01-9CD5-EDA3E586009A}" type="pres">
      <dgm:prSet presAssocID="{6B1E0C07-0B68-4BB3-B7ED-79E9565FE346}" presName="background" presStyleLbl="node0" presStyleIdx="0" presStyleCnt="3"/>
      <dgm:spPr/>
    </dgm:pt>
    <dgm:pt modelId="{F7EEC810-DD5D-42A1-BAC7-28060F84C3ED}" type="pres">
      <dgm:prSet presAssocID="{6B1E0C07-0B68-4BB3-B7ED-79E9565FE346}" presName="text" presStyleLbl="fgAcc0" presStyleIdx="0" presStyleCnt="3">
        <dgm:presLayoutVars>
          <dgm:chPref val="3"/>
        </dgm:presLayoutVars>
      </dgm:prSet>
      <dgm:spPr/>
    </dgm:pt>
    <dgm:pt modelId="{2C881359-B116-4B3E-A827-2052B34E2DEA}" type="pres">
      <dgm:prSet presAssocID="{6B1E0C07-0B68-4BB3-B7ED-79E9565FE346}" presName="hierChild2" presStyleCnt="0"/>
      <dgm:spPr/>
    </dgm:pt>
    <dgm:pt modelId="{F9E7B86B-3625-48DC-BBDB-14C2BA6E9D68}" type="pres">
      <dgm:prSet presAssocID="{6428ADE5-5273-4A13-AF24-1D76A5E0EF67}" presName="hierRoot1" presStyleCnt="0"/>
      <dgm:spPr/>
    </dgm:pt>
    <dgm:pt modelId="{42A673A9-99F5-4336-B98C-14F1C6292ADA}" type="pres">
      <dgm:prSet presAssocID="{6428ADE5-5273-4A13-AF24-1D76A5E0EF67}" presName="composite" presStyleCnt="0"/>
      <dgm:spPr/>
    </dgm:pt>
    <dgm:pt modelId="{860B185D-5A88-4EDB-94ED-361D6C637DF2}" type="pres">
      <dgm:prSet presAssocID="{6428ADE5-5273-4A13-AF24-1D76A5E0EF67}" presName="background" presStyleLbl="node0" presStyleIdx="1" presStyleCnt="3"/>
      <dgm:spPr/>
    </dgm:pt>
    <dgm:pt modelId="{E697C442-A248-4A88-8265-3808AF396EE1}" type="pres">
      <dgm:prSet presAssocID="{6428ADE5-5273-4A13-AF24-1D76A5E0EF67}" presName="text" presStyleLbl="fgAcc0" presStyleIdx="1" presStyleCnt="3">
        <dgm:presLayoutVars>
          <dgm:chPref val="3"/>
        </dgm:presLayoutVars>
      </dgm:prSet>
      <dgm:spPr/>
    </dgm:pt>
    <dgm:pt modelId="{1EC5C6C6-CFDF-4157-A009-BD4D914297E5}" type="pres">
      <dgm:prSet presAssocID="{6428ADE5-5273-4A13-AF24-1D76A5E0EF67}" presName="hierChild2" presStyleCnt="0"/>
      <dgm:spPr/>
    </dgm:pt>
    <dgm:pt modelId="{8464F7DD-56AC-4211-830E-C51D0B504B19}" type="pres">
      <dgm:prSet presAssocID="{538B5E25-6161-4ABF-A9F2-6C82F93A86AC}" presName="hierRoot1" presStyleCnt="0"/>
      <dgm:spPr/>
    </dgm:pt>
    <dgm:pt modelId="{80D1D554-D702-4604-86D5-F15BA9F7A09B}" type="pres">
      <dgm:prSet presAssocID="{538B5E25-6161-4ABF-A9F2-6C82F93A86AC}" presName="composite" presStyleCnt="0"/>
      <dgm:spPr/>
    </dgm:pt>
    <dgm:pt modelId="{063285ED-6FFD-4339-B877-420F1D2C62CA}" type="pres">
      <dgm:prSet presAssocID="{538B5E25-6161-4ABF-A9F2-6C82F93A86AC}" presName="background" presStyleLbl="node0" presStyleIdx="2" presStyleCnt="3"/>
      <dgm:spPr/>
    </dgm:pt>
    <dgm:pt modelId="{EBEC2CAE-D259-4943-AF93-F01A1289E90E}" type="pres">
      <dgm:prSet presAssocID="{538B5E25-6161-4ABF-A9F2-6C82F93A86AC}" presName="text" presStyleLbl="fgAcc0" presStyleIdx="2" presStyleCnt="3">
        <dgm:presLayoutVars>
          <dgm:chPref val="3"/>
        </dgm:presLayoutVars>
      </dgm:prSet>
      <dgm:spPr/>
    </dgm:pt>
    <dgm:pt modelId="{1210338F-FA94-410D-9CD3-6AFA763927BB}" type="pres">
      <dgm:prSet presAssocID="{538B5E25-6161-4ABF-A9F2-6C82F93A86AC}" presName="hierChild2" presStyleCnt="0"/>
      <dgm:spPr/>
    </dgm:pt>
  </dgm:ptLst>
  <dgm:cxnLst>
    <dgm:cxn modelId="{184A1014-7BFC-4ADF-88F8-6FA7BFD3FF12}" type="presOf" srcId="{6428ADE5-5273-4A13-AF24-1D76A5E0EF67}" destId="{E697C442-A248-4A88-8265-3808AF396EE1}" srcOrd="0" destOrd="0" presId="urn:microsoft.com/office/officeart/2005/8/layout/hierarchy1"/>
    <dgm:cxn modelId="{0C28E474-80AA-4F22-A7E2-3738733FE841}" srcId="{9D88D763-EB6A-44B7-AFC0-BD6851D728CF}" destId="{538B5E25-6161-4ABF-A9F2-6C82F93A86AC}" srcOrd="2" destOrd="0" parTransId="{2BFB452E-67C4-4099-A9C6-B4870A27ACF5}" sibTransId="{15751C17-9420-49CE-99D4-77E9AABB6CA7}"/>
    <dgm:cxn modelId="{C24FFFA7-C1F7-4C04-8E50-FDFA9BC5237C}" type="presOf" srcId="{6B1E0C07-0B68-4BB3-B7ED-79E9565FE346}" destId="{F7EEC810-DD5D-42A1-BAC7-28060F84C3ED}" srcOrd="0" destOrd="0" presId="urn:microsoft.com/office/officeart/2005/8/layout/hierarchy1"/>
    <dgm:cxn modelId="{9654F5BA-FD5D-4E0E-A966-6345BD8AE4EA}" srcId="{9D88D763-EB6A-44B7-AFC0-BD6851D728CF}" destId="{6428ADE5-5273-4A13-AF24-1D76A5E0EF67}" srcOrd="1" destOrd="0" parTransId="{7B3E9018-E744-4E30-A7AC-709B6359435E}" sibTransId="{6F5AB776-020D-4013-8095-52E25ADDBD4D}"/>
    <dgm:cxn modelId="{C5951EBF-3DC5-4EEC-AEF9-DDADED18CC79}" type="presOf" srcId="{538B5E25-6161-4ABF-A9F2-6C82F93A86AC}" destId="{EBEC2CAE-D259-4943-AF93-F01A1289E90E}" srcOrd="0" destOrd="0" presId="urn:microsoft.com/office/officeart/2005/8/layout/hierarchy1"/>
    <dgm:cxn modelId="{9BCB9DC7-192E-4E05-83CF-B37ED2FC67CC}" srcId="{9D88D763-EB6A-44B7-AFC0-BD6851D728CF}" destId="{6B1E0C07-0B68-4BB3-B7ED-79E9565FE346}" srcOrd="0" destOrd="0" parTransId="{53763778-778E-470D-AD7C-FB768D224BBE}" sibTransId="{C92C0B19-89BB-40B2-B79A-0A18EADC157D}"/>
    <dgm:cxn modelId="{598572FD-D95E-4371-9458-92496466C9C6}" type="presOf" srcId="{9D88D763-EB6A-44B7-AFC0-BD6851D728CF}" destId="{1AEF1F19-8808-4B15-92A7-0F637F7EEA55}" srcOrd="0" destOrd="0" presId="urn:microsoft.com/office/officeart/2005/8/layout/hierarchy1"/>
    <dgm:cxn modelId="{E043EAAD-94DE-472C-810E-B745D5E28824}" type="presParOf" srcId="{1AEF1F19-8808-4B15-92A7-0F637F7EEA55}" destId="{9C9A0F59-D344-45FC-9DCE-422FBF873546}" srcOrd="0" destOrd="0" presId="urn:microsoft.com/office/officeart/2005/8/layout/hierarchy1"/>
    <dgm:cxn modelId="{38C292C3-99F9-4207-BE56-75391DA0E39A}" type="presParOf" srcId="{9C9A0F59-D344-45FC-9DCE-422FBF873546}" destId="{F167DEF5-69FB-4306-A0AA-11633602874D}" srcOrd="0" destOrd="0" presId="urn:microsoft.com/office/officeart/2005/8/layout/hierarchy1"/>
    <dgm:cxn modelId="{6B3C0522-1DEB-4E02-8871-45C7F3454CE4}" type="presParOf" srcId="{F167DEF5-69FB-4306-A0AA-11633602874D}" destId="{F6CEE7D4-AF3E-4A01-9CD5-EDA3E586009A}" srcOrd="0" destOrd="0" presId="urn:microsoft.com/office/officeart/2005/8/layout/hierarchy1"/>
    <dgm:cxn modelId="{1CFAE04C-AB5E-4336-A985-16ED7C71A925}" type="presParOf" srcId="{F167DEF5-69FB-4306-A0AA-11633602874D}" destId="{F7EEC810-DD5D-42A1-BAC7-28060F84C3ED}" srcOrd="1" destOrd="0" presId="urn:microsoft.com/office/officeart/2005/8/layout/hierarchy1"/>
    <dgm:cxn modelId="{31E780CE-986B-41C6-8ECF-DE3B533DC09B}" type="presParOf" srcId="{9C9A0F59-D344-45FC-9DCE-422FBF873546}" destId="{2C881359-B116-4B3E-A827-2052B34E2DEA}" srcOrd="1" destOrd="0" presId="urn:microsoft.com/office/officeart/2005/8/layout/hierarchy1"/>
    <dgm:cxn modelId="{D6EB67DE-77BB-488F-8253-F01661BE9602}" type="presParOf" srcId="{1AEF1F19-8808-4B15-92A7-0F637F7EEA55}" destId="{F9E7B86B-3625-48DC-BBDB-14C2BA6E9D68}" srcOrd="1" destOrd="0" presId="urn:microsoft.com/office/officeart/2005/8/layout/hierarchy1"/>
    <dgm:cxn modelId="{8B2741F3-D57B-438F-BE6B-A8C9F4E35034}" type="presParOf" srcId="{F9E7B86B-3625-48DC-BBDB-14C2BA6E9D68}" destId="{42A673A9-99F5-4336-B98C-14F1C6292ADA}" srcOrd="0" destOrd="0" presId="urn:microsoft.com/office/officeart/2005/8/layout/hierarchy1"/>
    <dgm:cxn modelId="{BEC5C872-23F6-4FD4-997D-F2B50F0F19FB}" type="presParOf" srcId="{42A673A9-99F5-4336-B98C-14F1C6292ADA}" destId="{860B185D-5A88-4EDB-94ED-361D6C637DF2}" srcOrd="0" destOrd="0" presId="urn:microsoft.com/office/officeart/2005/8/layout/hierarchy1"/>
    <dgm:cxn modelId="{5F60C4AF-7208-46D3-B74B-2BDB0B10E35C}" type="presParOf" srcId="{42A673A9-99F5-4336-B98C-14F1C6292ADA}" destId="{E697C442-A248-4A88-8265-3808AF396EE1}" srcOrd="1" destOrd="0" presId="urn:microsoft.com/office/officeart/2005/8/layout/hierarchy1"/>
    <dgm:cxn modelId="{80049E99-FC73-4AFB-83F3-1CD58BF22DF5}" type="presParOf" srcId="{F9E7B86B-3625-48DC-BBDB-14C2BA6E9D68}" destId="{1EC5C6C6-CFDF-4157-A009-BD4D914297E5}" srcOrd="1" destOrd="0" presId="urn:microsoft.com/office/officeart/2005/8/layout/hierarchy1"/>
    <dgm:cxn modelId="{9A9AB943-0373-43CA-98B9-A5F4292B3A43}" type="presParOf" srcId="{1AEF1F19-8808-4B15-92A7-0F637F7EEA55}" destId="{8464F7DD-56AC-4211-830E-C51D0B504B19}" srcOrd="2" destOrd="0" presId="urn:microsoft.com/office/officeart/2005/8/layout/hierarchy1"/>
    <dgm:cxn modelId="{2791C6F5-BC2D-496A-9D9E-2D0FEE9F7BB2}" type="presParOf" srcId="{8464F7DD-56AC-4211-830E-C51D0B504B19}" destId="{80D1D554-D702-4604-86D5-F15BA9F7A09B}" srcOrd="0" destOrd="0" presId="urn:microsoft.com/office/officeart/2005/8/layout/hierarchy1"/>
    <dgm:cxn modelId="{78790751-B765-41C4-BFDB-ED66CE37B43C}" type="presParOf" srcId="{80D1D554-D702-4604-86D5-F15BA9F7A09B}" destId="{063285ED-6FFD-4339-B877-420F1D2C62CA}" srcOrd="0" destOrd="0" presId="urn:microsoft.com/office/officeart/2005/8/layout/hierarchy1"/>
    <dgm:cxn modelId="{6D3383E8-B57F-4FDD-B21D-B33DE1F3215A}" type="presParOf" srcId="{80D1D554-D702-4604-86D5-F15BA9F7A09B}" destId="{EBEC2CAE-D259-4943-AF93-F01A1289E90E}" srcOrd="1" destOrd="0" presId="urn:microsoft.com/office/officeart/2005/8/layout/hierarchy1"/>
    <dgm:cxn modelId="{D49584A5-EC68-4734-8451-588E88500EF7}" type="presParOf" srcId="{8464F7DD-56AC-4211-830E-C51D0B504B19}" destId="{1210338F-FA94-410D-9CD3-6AFA763927BB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C081321-40BF-44C0-B07F-308ADFF07486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E00288B-3A5C-4E8B-8DBA-41397CB8703D}">
      <dgm:prSet/>
      <dgm:spPr/>
      <dgm:t>
        <a:bodyPr/>
        <a:lstStyle/>
        <a:p>
          <a:r>
            <a:rPr lang="en-DE" dirty="0"/>
            <a:t>Aurora: A startup founded by former Google and Uber employees</a:t>
          </a:r>
          <a:r>
            <a:rPr lang="en-GB" dirty="0"/>
            <a:t> </a:t>
          </a:r>
          <a:r>
            <a:rPr lang="en-GB" b="0" i="0" dirty="0"/>
            <a:t>developed the Aurora Driver</a:t>
          </a:r>
          <a:endParaRPr lang="en-US" dirty="0"/>
        </a:p>
      </dgm:t>
    </dgm:pt>
    <dgm:pt modelId="{E14B3AC9-2C11-41CD-951F-C69AE96FC238}" type="parTrans" cxnId="{BE281FF2-F753-4AFD-909E-82B712EAF3C2}">
      <dgm:prSet/>
      <dgm:spPr/>
      <dgm:t>
        <a:bodyPr/>
        <a:lstStyle/>
        <a:p>
          <a:endParaRPr lang="en-US"/>
        </a:p>
      </dgm:t>
    </dgm:pt>
    <dgm:pt modelId="{14AAFE84-6BF7-437C-BFC9-B41B303550E4}" type="sibTrans" cxnId="{BE281FF2-F753-4AFD-909E-82B712EAF3C2}">
      <dgm:prSet/>
      <dgm:spPr/>
      <dgm:t>
        <a:bodyPr/>
        <a:lstStyle/>
        <a:p>
          <a:endParaRPr lang="en-US"/>
        </a:p>
      </dgm:t>
    </dgm:pt>
    <dgm:pt modelId="{4B963BA1-E024-444B-B148-0C5672F85C92}">
      <dgm:prSet/>
      <dgm:spPr/>
      <dgm:t>
        <a:bodyPr/>
        <a:lstStyle/>
        <a:p>
          <a:r>
            <a:rPr lang="en-DE" dirty="0"/>
            <a:t>Apple</a:t>
          </a:r>
          <a:r>
            <a:rPr lang="en-GB" dirty="0"/>
            <a:t>:</a:t>
          </a:r>
          <a:r>
            <a:rPr lang="en-DE" dirty="0"/>
            <a:t> reportedly developing its own self-driving car technology</a:t>
          </a:r>
          <a:endParaRPr lang="en-US" dirty="0"/>
        </a:p>
      </dgm:t>
    </dgm:pt>
    <dgm:pt modelId="{EB3126BE-017F-4A58-AB15-5CCC635668B1}" type="parTrans" cxnId="{5D3E298D-DF1E-4861-9F18-74F8118B2353}">
      <dgm:prSet/>
      <dgm:spPr/>
      <dgm:t>
        <a:bodyPr/>
        <a:lstStyle/>
        <a:p>
          <a:endParaRPr lang="en-US"/>
        </a:p>
      </dgm:t>
    </dgm:pt>
    <dgm:pt modelId="{A91B814A-DA6E-4137-9070-3254F96D1779}" type="sibTrans" cxnId="{5D3E298D-DF1E-4861-9F18-74F8118B2353}">
      <dgm:prSet/>
      <dgm:spPr/>
      <dgm:t>
        <a:bodyPr/>
        <a:lstStyle/>
        <a:p>
          <a:endParaRPr lang="en-US"/>
        </a:p>
      </dgm:t>
    </dgm:pt>
    <dgm:pt modelId="{7C619C2A-5E2A-4E68-A062-BFEC6B250B56}" type="pres">
      <dgm:prSet presAssocID="{1C081321-40BF-44C0-B07F-308ADFF07486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93187C1B-03EB-48F7-9875-D2E1B2C88ADB}" type="pres">
      <dgm:prSet presAssocID="{7E00288B-3A5C-4E8B-8DBA-41397CB8703D}" presName="hierRoot1" presStyleCnt="0"/>
      <dgm:spPr/>
    </dgm:pt>
    <dgm:pt modelId="{42DEAD7C-51A6-4FC8-A728-E71C44BA2F88}" type="pres">
      <dgm:prSet presAssocID="{7E00288B-3A5C-4E8B-8DBA-41397CB8703D}" presName="composite" presStyleCnt="0"/>
      <dgm:spPr/>
    </dgm:pt>
    <dgm:pt modelId="{941C2BF8-5305-471C-B6E2-EC9D1C9ADA28}" type="pres">
      <dgm:prSet presAssocID="{7E00288B-3A5C-4E8B-8DBA-41397CB8703D}" presName="background" presStyleLbl="node0" presStyleIdx="0" presStyleCnt="2"/>
      <dgm:spPr/>
    </dgm:pt>
    <dgm:pt modelId="{66F17CA4-4C60-43DD-99C1-0BADB4A8B205}" type="pres">
      <dgm:prSet presAssocID="{7E00288B-3A5C-4E8B-8DBA-41397CB8703D}" presName="text" presStyleLbl="fgAcc0" presStyleIdx="0" presStyleCnt="2">
        <dgm:presLayoutVars>
          <dgm:chPref val="3"/>
        </dgm:presLayoutVars>
      </dgm:prSet>
      <dgm:spPr/>
    </dgm:pt>
    <dgm:pt modelId="{02040BDB-72F0-4E84-B184-9B20E913785F}" type="pres">
      <dgm:prSet presAssocID="{7E00288B-3A5C-4E8B-8DBA-41397CB8703D}" presName="hierChild2" presStyleCnt="0"/>
      <dgm:spPr/>
    </dgm:pt>
    <dgm:pt modelId="{8D13CD4B-4ABB-416E-A04A-DE6D971E2E1F}" type="pres">
      <dgm:prSet presAssocID="{4B963BA1-E024-444B-B148-0C5672F85C92}" presName="hierRoot1" presStyleCnt="0"/>
      <dgm:spPr/>
    </dgm:pt>
    <dgm:pt modelId="{97DA43CF-C207-4013-B94E-3684CDD4956F}" type="pres">
      <dgm:prSet presAssocID="{4B963BA1-E024-444B-B148-0C5672F85C92}" presName="composite" presStyleCnt="0"/>
      <dgm:spPr/>
    </dgm:pt>
    <dgm:pt modelId="{05FC06C3-6655-409E-9797-CAA23A6360DD}" type="pres">
      <dgm:prSet presAssocID="{4B963BA1-E024-444B-B148-0C5672F85C92}" presName="background" presStyleLbl="node0" presStyleIdx="1" presStyleCnt="2"/>
      <dgm:spPr/>
    </dgm:pt>
    <dgm:pt modelId="{D9A6624F-014D-41DB-988C-A2643F724EA0}" type="pres">
      <dgm:prSet presAssocID="{4B963BA1-E024-444B-B148-0C5672F85C92}" presName="text" presStyleLbl="fgAcc0" presStyleIdx="1" presStyleCnt="2">
        <dgm:presLayoutVars>
          <dgm:chPref val="3"/>
        </dgm:presLayoutVars>
      </dgm:prSet>
      <dgm:spPr/>
    </dgm:pt>
    <dgm:pt modelId="{1D4ABD38-EF45-408A-8FB3-02463EDBDBE3}" type="pres">
      <dgm:prSet presAssocID="{4B963BA1-E024-444B-B148-0C5672F85C92}" presName="hierChild2" presStyleCnt="0"/>
      <dgm:spPr/>
    </dgm:pt>
  </dgm:ptLst>
  <dgm:cxnLst>
    <dgm:cxn modelId="{5E321F45-773F-4252-9DFA-E22DCCDDFE39}" type="presOf" srcId="{4B963BA1-E024-444B-B148-0C5672F85C92}" destId="{D9A6624F-014D-41DB-988C-A2643F724EA0}" srcOrd="0" destOrd="0" presId="urn:microsoft.com/office/officeart/2005/8/layout/hierarchy1"/>
    <dgm:cxn modelId="{4ECD3E71-FB30-4099-A00F-DE66EB9AB700}" type="presOf" srcId="{7E00288B-3A5C-4E8B-8DBA-41397CB8703D}" destId="{66F17CA4-4C60-43DD-99C1-0BADB4A8B205}" srcOrd="0" destOrd="0" presId="urn:microsoft.com/office/officeart/2005/8/layout/hierarchy1"/>
    <dgm:cxn modelId="{5D3E298D-DF1E-4861-9F18-74F8118B2353}" srcId="{1C081321-40BF-44C0-B07F-308ADFF07486}" destId="{4B963BA1-E024-444B-B148-0C5672F85C92}" srcOrd="1" destOrd="0" parTransId="{EB3126BE-017F-4A58-AB15-5CCC635668B1}" sibTransId="{A91B814A-DA6E-4137-9070-3254F96D1779}"/>
    <dgm:cxn modelId="{FAEEDBE3-8D35-406C-A127-9F44F306F9BA}" type="presOf" srcId="{1C081321-40BF-44C0-B07F-308ADFF07486}" destId="{7C619C2A-5E2A-4E68-A062-BFEC6B250B56}" srcOrd="0" destOrd="0" presId="urn:microsoft.com/office/officeart/2005/8/layout/hierarchy1"/>
    <dgm:cxn modelId="{BE281FF2-F753-4AFD-909E-82B712EAF3C2}" srcId="{1C081321-40BF-44C0-B07F-308ADFF07486}" destId="{7E00288B-3A5C-4E8B-8DBA-41397CB8703D}" srcOrd="0" destOrd="0" parTransId="{E14B3AC9-2C11-41CD-951F-C69AE96FC238}" sibTransId="{14AAFE84-6BF7-437C-BFC9-B41B303550E4}"/>
    <dgm:cxn modelId="{67BEE518-D252-492D-AFC9-51B049C5A1E6}" type="presParOf" srcId="{7C619C2A-5E2A-4E68-A062-BFEC6B250B56}" destId="{93187C1B-03EB-48F7-9875-D2E1B2C88ADB}" srcOrd="0" destOrd="0" presId="urn:microsoft.com/office/officeart/2005/8/layout/hierarchy1"/>
    <dgm:cxn modelId="{C4DFF207-1F0E-4E2A-BDCC-C905CB37BC6E}" type="presParOf" srcId="{93187C1B-03EB-48F7-9875-D2E1B2C88ADB}" destId="{42DEAD7C-51A6-4FC8-A728-E71C44BA2F88}" srcOrd="0" destOrd="0" presId="urn:microsoft.com/office/officeart/2005/8/layout/hierarchy1"/>
    <dgm:cxn modelId="{4D1F3C48-9DCB-4FFC-AAC8-63D47A5E5F48}" type="presParOf" srcId="{42DEAD7C-51A6-4FC8-A728-E71C44BA2F88}" destId="{941C2BF8-5305-471C-B6E2-EC9D1C9ADA28}" srcOrd="0" destOrd="0" presId="urn:microsoft.com/office/officeart/2005/8/layout/hierarchy1"/>
    <dgm:cxn modelId="{9AA86514-66EC-4536-8C23-CDDC96DCE153}" type="presParOf" srcId="{42DEAD7C-51A6-4FC8-A728-E71C44BA2F88}" destId="{66F17CA4-4C60-43DD-99C1-0BADB4A8B205}" srcOrd="1" destOrd="0" presId="urn:microsoft.com/office/officeart/2005/8/layout/hierarchy1"/>
    <dgm:cxn modelId="{63EDAE94-6FB1-43EC-A46C-593C1827375A}" type="presParOf" srcId="{93187C1B-03EB-48F7-9875-D2E1B2C88ADB}" destId="{02040BDB-72F0-4E84-B184-9B20E913785F}" srcOrd="1" destOrd="0" presId="urn:microsoft.com/office/officeart/2005/8/layout/hierarchy1"/>
    <dgm:cxn modelId="{55131DE0-5947-48A5-9031-A6D3CF0F9AE3}" type="presParOf" srcId="{7C619C2A-5E2A-4E68-A062-BFEC6B250B56}" destId="{8D13CD4B-4ABB-416E-A04A-DE6D971E2E1F}" srcOrd="1" destOrd="0" presId="urn:microsoft.com/office/officeart/2005/8/layout/hierarchy1"/>
    <dgm:cxn modelId="{02384DEB-43F0-4E18-8D41-B1904FC57DD9}" type="presParOf" srcId="{8D13CD4B-4ABB-416E-A04A-DE6D971E2E1F}" destId="{97DA43CF-C207-4013-B94E-3684CDD4956F}" srcOrd="0" destOrd="0" presId="urn:microsoft.com/office/officeart/2005/8/layout/hierarchy1"/>
    <dgm:cxn modelId="{FD10F227-DA65-47B9-A3B7-6CF0DDBF825E}" type="presParOf" srcId="{97DA43CF-C207-4013-B94E-3684CDD4956F}" destId="{05FC06C3-6655-409E-9797-CAA23A6360DD}" srcOrd="0" destOrd="0" presId="urn:microsoft.com/office/officeart/2005/8/layout/hierarchy1"/>
    <dgm:cxn modelId="{2573BDC6-9691-4D20-909D-7931C6E95D8E}" type="presParOf" srcId="{97DA43CF-C207-4013-B94E-3684CDD4956F}" destId="{D9A6624F-014D-41DB-988C-A2643F724EA0}" srcOrd="1" destOrd="0" presId="urn:microsoft.com/office/officeart/2005/8/layout/hierarchy1"/>
    <dgm:cxn modelId="{D127B1FA-16A1-4D9E-9D63-3A9C00E40950}" type="presParOf" srcId="{8D13CD4B-4ABB-416E-A04A-DE6D971E2E1F}" destId="{1D4ABD38-EF45-408A-8FB3-02463EDBDBE3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1BC4585-94C9-489E-97E0-AA65CF3B1378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3164C29-78F6-413C-A316-E7B59E143B1A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dirty="0"/>
            <a:t>Safer</a:t>
          </a:r>
          <a:r>
            <a:rPr lang="en-DE" dirty="0"/>
            <a:t>, more efficient, and more accessible transportation</a:t>
          </a:r>
          <a:endParaRPr lang="en-GB" dirty="0"/>
        </a:p>
      </dgm:t>
    </dgm:pt>
    <dgm:pt modelId="{1E6DAD29-EDDE-4838-B619-70AA78F3C7CB}" type="parTrans" cxnId="{72852998-5FC3-41A4-BFA9-3DB8EC42AE94}">
      <dgm:prSet/>
      <dgm:spPr/>
      <dgm:t>
        <a:bodyPr/>
        <a:lstStyle/>
        <a:p>
          <a:endParaRPr lang="en-US"/>
        </a:p>
      </dgm:t>
    </dgm:pt>
    <dgm:pt modelId="{58B23225-70F0-4EF2-8CCF-C1C376F8187E}" type="sibTrans" cxnId="{72852998-5FC3-41A4-BFA9-3DB8EC42AE94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16948E76-AEE3-47BA-BCC4-550C85D45B43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Ethical concerns, l</a:t>
          </a:r>
          <a:r>
            <a:rPr lang="en-DE"/>
            <a:t>iability</a:t>
          </a:r>
          <a:r>
            <a:rPr lang="en-GB"/>
            <a:t>, d</a:t>
          </a:r>
          <a:r>
            <a:rPr lang="en-DE"/>
            <a:t>ata </a:t>
          </a:r>
          <a:r>
            <a:rPr lang="en-GB"/>
            <a:t>p</a:t>
          </a:r>
          <a:r>
            <a:rPr lang="en-DE"/>
            <a:t>rivacy</a:t>
          </a:r>
          <a:endParaRPr lang="en-US"/>
        </a:p>
      </dgm:t>
    </dgm:pt>
    <dgm:pt modelId="{B059DE79-B8F2-4F0F-B7CE-9957D11C31E0}" type="parTrans" cxnId="{533FE16F-C8EB-4449-9921-AE62D61D4F9B}">
      <dgm:prSet/>
      <dgm:spPr/>
      <dgm:t>
        <a:bodyPr/>
        <a:lstStyle/>
        <a:p>
          <a:endParaRPr lang="en-US"/>
        </a:p>
      </dgm:t>
    </dgm:pt>
    <dgm:pt modelId="{9E3CFB8F-B9F6-4D0D-972B-B90E42CA2726}" type="sibTrans" cxnId="{533FE16F-C8EB-4449-9921-AE62D61D4F9B}">
      <dgm:prSet/>
      <dgm:spPr/>
      <dgm:t>
        <a:bodyPr/>
        <a:lstStyle/>
        <a:p>
          <a:endParaRPr lang="en-US"/>
        </a:p>
      </dgm:t>
    </dgm:pt>
    <dgm:pt modelId="{E889EE22-7A9F-4F65-AEC5-A3EEE9FB5B43}" type="pres">
      <dgm:prSet presAssocID="{51BC4585-94C9-489E-97E0-AA65CF3B1378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910FEB91-F85D-4898-AFB4-53CF9F50D3B3}" type="pres">
      <dgm:prSet presAssocID="{E3164C29-78F6-413C-A316-E7B59E143B1A}" presName="hierRoot1" presStyleCnt="0"/>
      <dgm:spPr/>
    </dgm:pt>
    <dgm:pt modelId="{83227CAF-FB7B-497C-9AB1-6B5E4E89B2D6}" type="pres">
      <dgm:prSet presAssocID="{E3164C29-78F6-413C-A316-E7B59E143B1A}" presName="composite" presStyleCnt="0"/>
      <dgm:spPr/>
    </dgm:pt>
    <dgm:pt modelId="{B40FFF30-F263-4741-B8AE-3F502E1BC953}" type="pres">
      <dgm:prSet presAssocID="{E3164C29-78F6-413C-A316-E7B59E143B1A}" presName="background" presStyleLbl="node0" presStyleIdx="0" presStyleCnt="2"/>
      <dgm:spPr/>
    </dgm:pt>
    <dgm:pt modelId="{7C3E00B5-EAB2-473F-B52A-94AA49C75679}" type="pres">
      <dgm:prSet presAssocID="{E3164C29-78F6-413C-A316-E7B59E143B1A}" presName="text" presStyleLbl="fgAcc0" presStyleIdx="0" presStyleCnt="2">
        <dgm:presLayoutVars>
          <dgm:chPref val="3"/>
        </dgm:presLayoutVars>
      </dgm:prSet>
      <dgm:spPr/>
    </dgm:pt>
    <dgm:pt modelId="{1A705F9F-6954-4F5A-AE66-2E91708976A8}" type="pres">
      <dgm:prSet presAssocID="{E3164C29-78F6-413C-A316-E7B59E143B1A}" presName="hierChild2" presStyleCnt="0"/>
      <dgm:spPr/>
    </dgm:pt>
    <dgm:pt modelId="{05A27571-33F2-44A3-97F9-FFE081EC2E99}" type="pres">
      <dgm:prSet presAssocID="{16948E76-AEE3-47BA-BCC4-550C85D45B43}" presName="hierRoot1" presStyleCnt="0"/>
      <dgm:spPr/>
    </dgm:pt>
    <dgm:pt modelId="{70BA3164-8515-41FF-B892-D0DDB572DD41}" type="pres">
      <dgm:prSet presAssocID="{16948E76-AEE3-47BA-BCC4-550C85D45B43}" presName="composite" presStyleCnt="0"/>
      <dgm:spPr/>
    </dgm:pt>
    <dgm:pt modelId="{672325F7-A3C5-4F53-9F2E-3D2B6953BAA3}" type="pres">
      <dgm:prSet presAssocID="{16948E76-AEE3-47BA-BCC4-550C85D45B43}" presName="background" presStyleLbl="node0" presStyleIdx="1" presStyleCnt="2"/>
      <dgm:spPr/>
    </dgm:pt>
    <dgm:pt modelId="{21DEB20C-7021-401D-A888-DB32B7241B58}" type="pres">
      <dgm:prSet presAssocID="{16948E76-AEE3-47BA-BCC4-550C85D45B43}" presName="text" presStyleLbl="fgAcc0" presStyleIdx="1" presStyleCnt="2">
        <dgm:presLayoutVars>
          <dgm:chPref val="3"/>
        </dgm:presLayoutVars>
      </dgm:prSet>
      <dgm:spPr/>
    </dgm:pt>
    <dgm:pt modelId="{8532E1B8-EFE2-4116-B27A-57EBACD3CAF5}" type="pres">
      <dgm:prSet presAssocID="{16948E76-AEE3-47BA-BCC4-550C85D45B43}" presName="hierChild2" presStyleCnt="0"/>
      <dgm:spPr/>
    </dgm:pt>
  </dgm:ptLst>
  <dgm:cxnLst>
    <dgm:cxn modelId="{7FFEE84B-CC80-479F-863C-705F3DCD2C7D}" type="presOf" srcId="{16948E76-AEE3-47BA-BCC4-550C85D45B43}" destId="{21DEB20C-7021-401D-A888-DB32B7241B58}" srcOrd="0" destOrd="0" presId="urn:microsoft.com/office/officeart/2005/8/layout/hierarchy1"/>
    <dgm:cxn modelId="{533FE16F-C8EB-4449-9921-AE62D61D4F9B}" srcId="{51BC4585-94C9-489E-97E0-AA65CF3B1378}" destId="{16948E76-AEE3-47BA-BCC4-550C85D45B43}" srcOrd="1" destOrd="0" parTransId="{B059DE79-B8F2-4F0F-B7CE-9957D11C31E0}" sibTransId="{9E3CFB8F-B9F6-4D0D-972B-B90E42CA2726}"/>
    <dgm:cxn modelId="{B3183D85-7B6E-4DEA-AFBD-2AF498CAF2DC}" type="presOf" srcId="{E3164C29-78F6-413C-A316-E7B59E143B1A}" destId="{7C3E00B5-EAB2-473F-B52A-94AA49C75679}" srcOrd="0" destOrd="0" presId="urn:microsoft.com/office/officeart/2005/8/layout/hierarchy1"/>
    <dgm:cxn modelId="{72852998-5FC3-41A4-BFA9-3DB8EC42AE94}" srcId="{51BC4585-94C9-489E-97E0-AA65CF3B1378}" destId="{E3164C29-78F6-413C-A316-E7B59E143B1A}" srcOrd="0" destOrd="0" parTransId="{1E6DAD29-EDDE-4838-B619-70AA78F3C7CB}" sibTransId="{58B23225-70F0-4EF2-8CCF-C1C376F8187E}"/>
    <dgm:cxn modelId="{9A3905FB-E108-4704-9131-303A1AB69CFC}" type="presOf" srcId="{51BC4585-94C9-489E-97E0-AA65CF3B1378}" destId="{E889EE22-7A9F-4F65-AEC5-A3EEE9FB5B43}" srcOrd="0" destOrd="0" presId="urn:microsoft.com/office/officeart/2005/8/layout/hierarchy1"/>
    <dgm:cxn modelId="{051379B0-2273-4DE2-90C8-94E3CBD84572}" type="presParOf" srcId="{E889EE22-7A9F-4F65-AEC5-A3EEE9FB5B43}" destId="{910FEB91-F85D-4898-AFB4-53CF9F50D3B3}" srcOrd="0" destOrd="0" presId="urn:microsoft.com/office/officeart/2005/8/layout/hierarchy1"/>
    <dgm:cxn modelId="{0409224E-C8D0-4C82-A350-CB92C1E6951F}" type="presParOf" srcId="{910FEB91-F85D-4898-AFB4-53CF9F50D3B3}" destId="{83227CAF-FB7B-497C-9AB1-6B5E4E89B2D6}" srcOrd="0" destOrd="0" presId="urn:microsoft.com/office/officeart/2005/8/layout/hierarchy1"/>
    <dgm:cxn modelId="{D115949D-DEA9-47A7-9CB7-F5486CB2158D}" type="presParOf" srcId="{83227CAF-FB7B-497C-9AB1-6B5E4E89B2D6}" destId="{B40FFF30-F263-4741-B8AE-3F502E1BC953}" srcOrd="0" destOrd="0" presId="urn:microsoft.com/office/officeart/2005/8/layout/hierarchy1"/>
    <dgm:cxn modelId="{F2618896-CE86-4436-AD23-F205D1B595E5}" type="presParOf" srcId="{83227CAF-FB7B-497C-9AB1-6B5E4E89B2D6}" destId="{7C3E00B5-EAB2-473F-B52A-94AA49C75679}" srcOrd="1" destOrd="0" presId="urn:microsoft.com/office/officeart/2005/8/layout/hierarchy1"/>
    <dgm:cxn modelId="{E7DBCA34-1B07-45CB-B4BE-50AD451C4B5F}" type="presParOf" srcId="{910FEB91-F85D-4898-AFB4-53CF9F50D3B3}" destId="{1A705F9F-6954-4F5A-AE66-2E91708976A8}" srcOrd="1" destOrd="0" presId="urn:microsoft.com/office/officeart/2005/8/layout/hierarchy1"/>
    <dgm:cxn modelId="{CC3A40C9-D25E-4B31-8D5A-E0035B42A9B8}" type="presParOf" srcId="{E889EE22-7A9F-4F65-AEC5-A3EEE9FB5B43}" destId="{05A27571-33F2-44A3-97F9-FFE081EC2E99}" srcOrd="1" destOrd="0" presId="urn:microsoft.com/office/officeart/2005/8/layout/hierarchy1"/>
    <dgm:cxn modelId="{98447D7E-0198-4EF9-83A0-D4BA548D45B7}" type="presParOf" srcId="{05A27571-33F2-44A3-97F9-FFE081EC2E99}" destId="{70BA3164-8515-41FF-B892-D0DDB572DD41}" srcOrd="0" destOrd="0" presId="urn:microsoft.com/office/officeart/2005/8/layout/hierarchy1"/>
    <dgm:cxn modelId="{43B87031-C996-447A-9C3A-96401C956DD4}" type="presParOf" srcId="{70BA3164-8515-41FF-B892-D0DDB572DD41}" destId="{672325F7-A3C5-4F53-9F2E-3D2B6953BAA3}" srcOrd="0" destOrd="0" presId="urn:microsoft.com/office/officeart/2005/8/layout/hierarchy1"/>
    <dgm:cxn modelId="{BB8641F8-E79D-4265-BDB7-CE64EFC3A830}" type="presParOf" srcId="{70BA3164-8515-41FF-B892-D0DDB572DD41}" destId="{21DEB20C-7021-401D-A888-DB32B7241B58}" srcOrd="1" destOrd="0" presId="urn:microsoft.com/office/officeart/2005/8/layout/hierarchy1"/>
    <dgm:cxn modelId="{BB11E888-9C37-40F2-9642-374A03F9AD40}" type="presParOf" srcId="{05A27571-33F2-44A3-97F9-FFE081EC2E99}" destId="{8532E1B8-EFE2-4116-B27A-57EBACD3CAF5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6530C5-59A7-4FF0-B25A-85C7A49E0FE7}">
      <dsp:nvSpPr>
        <dsp:cNvPr id="0" name=""/>
        <dsp:cNvSpPr/>
      </dsp:nvSpPr>
      <dsp:spPr>
        <a:xfrm>
          <a:off x="1988" y="1056290"/>
          <a:ext cx="585899" cy="585899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02C2DB4-B2E4-4D02-93C3-EF6BD314374C}">
      <dsp:nvSpPr>
        <dsp:cNvPr id="0" name=""/>
        <dsp:cNvSpPr/>
      </dsp:nvSpPr>
      <dsp:spPr>
        <a:xfrm>
          <a:off x="125027" y="1179329"/>
          <a:ext cx="339821" cy="33982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D27325E-A62A-47DB-8455-72FB1CE7BB51}">
      <dsp:nvSpPr>
        <dsp:cNvPr id="0" name=""/>
        <dsp:cNvSpPr/>
      </dsp:nvSpPr>
      <dsp:spPr>
        <a:xfrm>
          <a:off x="713438" y="1056290"/>
          <a:ext cx="1381049" cy="5858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DE" sz="1900" kern="1200"/>
            <a:t>reduced road accidents</a:t>
          </a:r>
          <a:endParaRPr lang="de-DE" sz="1900" kern="1200"/>
        </a:p>
      </dsp:txBody>
      <dsp:txXfrm>
        <a:off x="713438" y="1056290"/>
        <a:ext cx="1381049" cy="585899"/>
      </dsp:txXfrm>
    </dsp:sp>
    <dsp:sp modelId="{AEE95A42-71F2-4B22-A5AD-EA8A0166D704}">
      <dsp:nvSpPr>
        <dsp:cNvPr id="0" name=""/>
        <dsp:cNvSpPr/>
      </dsp:nvSpPr>
      <dsp:spPr>
        <a:xfrm>
          <a:off x="2335126" y="1056290"/>
          <a:ext cx="585899" cy="585899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2A54D50-56A5-4B93-B187-ECBC752461D1}">
      <dsp:nvSpPr>
        <dsp:cNvPr id="0" name=""/>
        <dsp:cNvSpPr/>
      </dsp:nvSpPr>
      <dsp:spPr>
        <a:xfrm>
          <a:off x="2458165" y="1179329"/>
          <a:ext cx="339821" cy="33982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96A7391-6107-4B61-AD54-1F3B133F4D32}">
      <dsp:nvSpPr>
        <dsp:cNvPr id="0" name=""/>
        <dsp:cNvSpPr/>
      </dsp:nvSpPr>
      <dsp:spPr>
        <a:xfrm>
          <a:off x="3046576" y="1056290"/>
          <a:ext cx="1381049" cy="5858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DE" sz="1900" kern="1200"/>
            <a:t>improved traffic flow</a:t>
          </a:r>
          <a:endParaRPr lang="en-US" sz="1900" kern="1200"/>
        </a:p>
      </dsp:txBody>
      <dsp:txXfrm>
        <a:off x="3046576" y="1056290"/>
        <a:ext cx="1381049" cy="585899"/>
      </dsp:txXfrm>
    </dsp:sp>
    <dsp:sp modelId="{862F66E2-C8F4-42D3-BB90-2A9064FDA961}">
      <dsp:nvSpPr>
        <dsp:cNvPr id="0" name=""/>
        <dsp:cNvSpPr/>
      </dsp:nvSpPr>
      <dsp:spPr>
        <a:xfrm>
          <a:off x="1988" y="2289729"/>
          <a:ext cx="585899" cy="585899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23F0CAE-F40A-46D1-9AC9-49046FA9ACF5}">
      <dsp:nvSpPr>
        <dsp:cNvPr id="0" name=""/>
        <dsp:cNvSpPr/>
      </dsp:nvSpPr>
      <dsp:spPr>
        <a:xfrm>
          <a:off x="125027" y="2412768"/>
          <a:ext cx="339821" cy="33982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498FE95-F7E3-462E-BDB3-D04306C24E10}">
      <dsp:nvSpPr>
        <dsp:cNvPr id="0" name=""/>
        <dsp:cNvSpPr/>
      </dsp:nvSpPr>
      <dsp:spPr>
        <a:xfrm>
          <a:off x="713438" y="2289729"/>
          <a:ext cx="1381049" cy="5858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DE" sz="1900" kern="1200" dirty="0"/>
            <a:t>increased personal time</a:t>
          </a:r>
          <a:endParaRPr lang="en-US" sz="1900" kern="1200" dirty="0"/>
        </a:p>
      </dsp:txBody>
      <dsp:txXfrm>
        <a:off x="713438" y="2289729"/>
        <a:ext cx="1381049" cy="585899"/>
      </dsp:txXfrm>
    </dsp:sp>
    <dsp:sp modelId="{230A83EC-73B7-4423-A6B9-C879CA166F8C}">
      <dsp:nvSpPr>
        <dsp:cNvPr id="0" name=""/>
        <dsp:cNvSpPr/>
      </dsp:nvSpPr>
      <dsp:spPr>
        <a:xfrm>
          <a:off x="2335126" y="2289729"/>
          <a:ext cx="585899" cy="585899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EEDB40-B080-4827-B576-50496BED5762}">
      <dsp:nvSpPr>
        <dsp:cNvPr id="0" name=""/>
        <dsp:cNvSpPr/>
      </dsp:nvSpPr>
      <dsp:spPr>
        <a:xfrm>
          <a:off x="2458165" y="2412768"/>
          <a:ext cx="339821" cy="33982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F15464-404C-46C5-AB3B-F6A03316B46C}">
      <dsp:nvSpPr>
        <dsp:cNvPr id="0" name=""/>
        <dsp:cNvSpPr/>
      </dsp:nvSpPr>
      <dsp:spPr>
        <a:xfrm>
          <a:off x="3046576" y="2289729"/>
          <a:ext cx="1381049" cy="5858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DE" sz="1900" kern="1200"/>
            <a:t>expanded mobility</a:t>
          </a:r>
          <a:endParaRPr lang="en-US" sz="1900" kern="1200"/>
        </a:p>
      </dsp:txBody>
      <dsp:txXfrm>
        <a:off x="3046576" y="2289729"/>
        <a:ext cx="1381049" cy="58589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EE0000-E31D-4B21-BB6C-52317F079C6B}">
      <dsp:nvSpPr>
        <dsp:cNvPr id="0" name=""/>
        <dsp:cNvSpPr/>
      </dsp:nvSpPr>
      <dsp:spPr>
        <a:xfrm>
          <a:off x="1076329" y="208945"/>
          <a:ext cx="720615" cy="72061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C247670-20A1-48F6-8354-A8860FF2ABAC}">
      <dsp:nvSpPr>
        <dsp:cNvPr id="0" name=""/>
        <dsp:cNvSpPr/>
      </dsp:nvSpPr>
      <dsp:spPr>
        <a:xfrm>
          <a:off x="635953" y="1170962"/>
          <a:ext cx="1601367" cy="6405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3335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DE" sz="3000" b="0" i="0" kern="1200"/>
            <a:t>Perception</a:t>
          </a:r>
          <a:endParaRPr lang="en-GB" sz="3000" b="0" i="0" kern="1200"/>
        </a:p>
      </dsp:txBody>
      <dsp:txXfrm>
        <a:off x="635953" y="1170962"/>
        <a:ext cx="1601367" cy="640546"/>
      </dsp:txXfrm>
    </dsp:sp>
    <dsp:sp modelId="{0CDC8159-09AF-4257-AFE9-2749DE7D9C83}">
      <dsp:nvSpPr>
        <dsp:cNvPr id="0" name=""/>
        <dsp:cNvSpPr/>
      </dsp:nvSpPr>
      <dsp:spPr>
        <a:xfrm>
          <a:off x="2957935" y="208945"/>
          <a:ext cx="720615" cy="72061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729E9D7-FCF6-43D3-A197-170D9A84AC1E}">
      <dsp:nvSpPr>
        <dsp:cNvPr id="0" name=""/>
        <dsp:cNvSpPr/>
      </dsp:nvSpPr>
      <dsp:spPr>
        <a:xfrm>
          <a:off x="2517559" y="1170962"/>
          <a:ext cx="1601367" cy="6405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3335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DE" sz="3000" b="0" kern="1200"/>
            <a:t>Prediction</a:t>
          </a:r>
          <a:endParaRPr lang="en-US" sz="3000" kern="1200"/>
        </a:p>
      </dsp:txBody>
      <dsp:txXfrm>
        <a:off x="2517559" y="1170962"/>
        <a:ext cx="1601367" cy="640546"/>
      </dsp:txXfrm>
    </dsp:sp>
    <dsp:sp modelId="{0C13DFD0-2811-4D65-955D-C72ED8C64D37}">
      <dsp:nvSpPr>
        <dsp:cNvPr id="0" name=""/>
        <dsp:cNvSpPr/>
      </dsp:nvSpPr>
      <dsp:spPr>
        <a:xfrm>
          <a:off x="1076329" y="2211850"/>
          <a:ext cx="720615" cy="72061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0FF50FC-A0F6-41DE-A4EB-4E2666B701C2}">
      <dsp:nvSpPr>
        <dsp:cNvPr id="0" name=""/>
        <dsp:cNvSpPr/>
      </dsp:nvSpPr>
      <dsp:spPr>
        <a:xfrm>
          <a:off x="635953" y="3173867"/>
          <a:ext cx="1601367" cy="6405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3335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DE" sz="3000" b="0" kern="1200"/>
            <a:t>Planning</a:t>
          </a:r>
          <a:endParaRPr lang="en-US" sz="3000" kern="1200"/>
        </a:p>
      </dsp:txBody>
      <dsp:txXfrm>
        <a:off x="635953" y="3173867"/>
        <a:ext cx="1601367" cy="640546"/>
      </dsp:txXfrm>
    </dsp:sp>
    <dsp:sp modelId="{D40D63D3-717F-4D62-9B43-0A0308EA9CA1}">
      <dsp:nvSpPr>
        <dsp:cNvPr id="0" name=""/>
        <dsp:cNvSpPr/>
      </dsp:nvSpPr>
      <dsp:spPr>
        <a:xfrm>
          <a:off x="2957935" y="2211850"/>
          <a:ext cx="720615" cy="72061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E13BBF-2FCB-431D-9D38-6F25DA45A060}">
      <dsp:nvSpPr>
        <dsp:cNvPr id="0" name=""/>
        <dsp:cNvSpPr/>
      </dsp:nvSpPr>
      <dsp:spPr>
        <a:xfrm>
          <a:off x="2517559" y="3173867"/>
          <a:ext cx="1601367" cy="6405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3335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DE" sz="3000" b="0" kern="1200"/>
            <a:t>Control</a:t>
          </a:r>
          <a:endParaRPr lang="en-US" sz="3000" kern="1200"/>
        </a:p>
      </dsp:txBody>
      <dsp:txXfrm>
        <a:off x="2517559" y="3173867"/>
        <a:ext cx="1601367" cy="64054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6CEE7D4-AF3E-4A01-9CD5-EDA3E586009A}">
      <dsp:nvSpPr>
        <dsp:cNvPr id="0" name=""/>
        <dsp:cNvSpPr/>
      </dsp:nvSpPr>
      <dsp:spPr>
        <a:xfrm>
          <a:off x="0" y="1351315"/>
          <a:ext cx="1659954" cy="105407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7EEC810-DD5D-42A1-BAC7-28060F84C3ED}">
      <dsp:nvSpPr>
        <dsp:cNvPr id="0" name=""/>
        <dsp:cNvSpPr/>
      </dsp:nvSpPr>
      <dsp:spPr>
        <a:xfrm>
          <a:off x="184439" y="1526533"/>
          <a:ext cx="1659954" cy="105407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DE" sz="2100" b="0" kern="1200"/>
            <a:t>Liability</a:t>
          </a:r>
          <a:endParaRPr lang="de-DE" sz="2100" kern="1200"/>
        </a:p>
      </dsp:txBody>
      <dsp:txXfrm>
        <a:off x="215312" y="1557406"/>
        <a:ext cx="1598208" cy="992325"/>
      </dsp:txXfrm>
    </dsp:sp>
    <dsp:sp modelId="{860B185D-5A88-4EDB-94ED-361D6C637DF2}">
      <dsp:nvSpPr>
        <dsp:cNvPr id="0" name=""/>
        <dsp:cNvSpPr/>
      </dsp:nvSpPr>
      <dsp:spPr>
        <a:xfrm>
          <a:off x="2028833" y="1351315"/>
          <a:ext cx="1659954" cy="105407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97C442-A248-4A88-8265-3808AF396EE1}">
      <dsp:nvSpPr>
        <dsp:cNvPr id="0" name=""/>
        <dsp:cNvSpPr/>
      </dsp:nvSpPr>
      <dsp:spPr>
        <a:xfrm>
          <a:off x="2213272" y="1526533"/>
          <a:ext cx="1659954" cy="105407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DE" sz="2100" b="0" kern="1200"/>
            <a:t>Job Displacement</a:t>
          </a:r>
          <a:endParaRPr lang="en-US" sz="2100" kern="1200"/>
        </a:p>
      </dsp:txBody>
      <dsp:txXfrm>
        <a:off x="2244145" y="1557406"/>
        <a:ext cx="1598208" cy="992325"/>
      </dsp:txXfrm>
    </dsp:sp>
    <dsp:sp modelId="{063285ED-6FFD-4339-B877-420F1D2C62CA}">
      <dsp:nvSpPr>
        <dsp:cNvPr id="0" name=""/>
        <dsp:cNvSpPr/>
      </dsp:nvSpPr>
      <dsp:spPr>
        <a:xfrm>
          <a:off x="4057666" y="1351315"/>
          <a:ext cx="1659954" cy="105407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BEC2CAE-D259-4943-AF93-F01A1289E90E}">
      <dsp:nvSpPr>
        <dsp:cNvPr id="0" name=""/>
        <dsp:cNvSpPr/>
      </dsp:nvSpPr>
      <dsp:spPr>
        <a:xfrm>
          <a:off x="4242106" y="1526533"/>
          <a:ext cx="1659954" cy="105407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DE" sz="2100" b="0" kern="1200"/>
            <a:t>Data Privacy</a:t>
          </a:r>
          <a:endParaRPr lang="en-US" sz="2100" kern="1200"/>
        </a:p>
      </dsp:txBody>
      <dsp:txXfrm>
        <a:off x="4272979" y="1557406"/>
        <a:ext cx="1598208" cy="99232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1C2BF8-5305-471C-B6E2-EC9D1C9ADA28}">
      <dsp:nvSpPr>
        <dsp:cNvPr id="0" name=""/>
        <dsp:cNvSpPr/>
      </dsp:nvSpPr>
      <dsp:spPr>
        <a:xfrm>
          <a:off x="1186" y="469573"/>
          <a:ext cx="4164728" cy="264460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6F17CA4-4C60-43DD-99C1-0BADB4A8B205}">
      <dsp:nvSpPr>
        <dsp:cNvPr id="0" name=""/>
        <dsp:cNvSpPr/>
      </dsp:nvSpPr>
      <dsp:spPr>
        <a:xfrm>
          <a:off x="463934" y="909183"/>
          <a:ext cx="4164728" cy="264460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DE" sz="3300" kern="1200" dirty="0"/>
            <a:t>Aurora: A startup founded by former Google and Uber employees</a:t>
          </a:r>
          <a:r>
            <a:rPr lang="en-GB" sz="3300" kern="1200" dirty="0"/>
            <a:t> </a:t>
          </a:r>
          <a:r>
            <a:rPr lang="en-GB" sz="3300" b="0" i="0" kern="1200" dirty="0"/>
            <a:t>developed the Aurora Driver</a:t>
          </a:r>
          <a:endParaRPr lang="en-US" sz="3300" kern="1200" dirty="0"/>
        </a:p>
      </dsp:txBody>
      <dsp:txXfrm>
        <a:off x="541392" y="986641"/>
        <a:ext cx="4009812" cy="2489686"/>
      </dsp:txXfrm>
    </dsp:sp>
    <dsp:sp modelId="{05FC06C3-6655-409E-9797-CAA23A6360DD}">
      <dsp:nvSpPr>
        <dsp:cNvPr id="0" name=""/>
        <dsp:cNvSpPr/>
      </dsp:nvSpPr>
      <dsp:spPr>
        <a:xfrm>
          <a:off x="5091410" y="469573"/>
          <a:ext cx="4164728" cy="264460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9A6624F-014D-41DB-988C-A2643F724EA0}">
      <dsp:nvSpPr>
        <dsp:cNvPr id="0" name=""/>
        <dsp:cNvSpPr/>
      </dsp:nvSpPr>
      <dsp:spPr>
        <a:xfrm>
          <a:off x="5554157" y="909183"/>
          <a:ext cx="4164728" cy="264460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DE" sz="3300" kern="1200" dirty="0"/>
            <a:t>Apple</a:t>
          </a:r>
          <a:r>
            <a:rPr lang="en-GB" sz="3300" kern="1200" dirty="0"/>
            <a:t>:</a:t>
          </a:r>
          <a:r>
            <a:rPr lang="en-DE" sz="3300" kern="1200" dirty="0"/>
            <a:t> reportedly developing its own self-driving car technology</a:t>
          </a:r>
          <a:endParaRPr lang="en-US" sz="3300" kern="1200" dirty="0"/>
        </a:p>
      </dsp:txBody>
      <dsp:txXfrm>
        <a:off x="5631615" y="986641"/>
        <a:ext cx="4009812" cy="248968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0FFF30-F263-4741-B8AE-3F502E1BC953}">
      <dsp:nvSpPr>
        <dsp:cNvPr id="0" name=""/>
        <dsp:cNvSpPr/>
      </dsp:nvSpPr>
      <dsp:spPr>
        <a:xfrm>
          <a:off x="1186" y="469226"/>
          <a:ext cx="4164809" cy="264465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C3E00B5-EAB2-473F-B52A-94AA49C75679}">
      <dsp:nvSpPr>
        <dsp:cNvPr id="0" name=""/>
        <dsp:cNvSpPr/>
      </dsp:nvSpPr>
      <dsp:spPr>
        <a:xfrm>
          <a:off x="463943" y="908844"/>
          <a:ext cx="4164809" cy="264465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ctr" defTabSz="1733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900" kern="1200" dirty="0"/>
            <a:t>Safer</a:t>
          </a:r>
          <a:r>
            <a:rPr lang="en-DE" sz="3900" kern="1200" dirty="0"/>
            <a:t>, more efficient, and more accessible transportation</a:t>
          </a:r>
          <a:endParaRPr lang="en-GB" sz="3900" kern="1200" dirty="0"/>
        </a:p>
      </dsp:txBody>
      <dsp:txXfrm>
        <a:off x="541402" y="986303"/>
        <a:ext cx="4009891" cy="2489736"/>
      </dsp:txXfrm>
    </dsp:sp>
    <dsp:sp modelId="{672325F7-A3C5-4F53-9F2E-3D2B6953BAA3}">
      <dsp:nvSpPr>
        <dsp:cNvPr id="0" name=""/>
        <dsp:cNvSpPr/>
      </dsp:nvSpPr>
      <dsp:spPr>
        <a:xfrm>
          <a:off x="5091509" y="469226"/>
          <a:ext cx="4164809" cy="264465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1DEB20C-7021-401D-A888-DB32B7241B58}">
      <dsp:nvSpPr>
        <dsp:cNvPr id="0" name=""/>
        <dsp:cNvSpPr/>
      </dsp:nvSpPr>
      <dsp:spPr>
        <a:xfrm>
          <a:off x="5554265" y="908844"/>
          <a:ext cx="4164809" cy="264465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ctr" defTabSz="1733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900" kern="1200"/>
            <a:t>Ethical concerns, l</a:t>
          </a:r>
          <a:r>
            <a:rPr lang="en-DE" sz="3900" kern="1200"/>
            <a:t>iability</a:t>
          </a:r>
          <a:r>
            <a:rPr lang="en-GB" sz="3900" kern="1200"/>
            <a:t>, d</a:t>
          </a:r>
          <a:r>
            <a:rPr lang="en-DE" sz="3900" kern="1200"/>
            <a:t>ata </a:t>
          </a:r>
          <a:r>
            <a:rPr lang="en-GB" sz="3900" kern="1200"/>
            <a:t>p</a:t>
          </a:r>
          <a:r>
            <a:rPr lang="en-DE" sz="3900" kern="1200"/>
            <a:t>rivacy</a:t>
          </a:r>
          <a:endParaRPr lang="en-US" sz="3900" kern="1200"/>
        </a:p>
      </dsp:txBody>
      <dsp:txXfrm>
        <a:off x="5631724" y="986303"/>
        <a:ext cx="4009891" cy="248973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52ADB1-275D-430A-89EE-5C7E6CFF6FF2}" type="datetimeFigureOut">
              <a:rPr lang="en-US" smtClean="0"/>
              <a:t>12/5/2023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725628-3A68-42F4-BA86-981817953149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92586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7005E26E-BCB2-4FD5-8FD5-81A5EAE94C21}" type="datetime1">
              <a:rPr lang="en-US" smtClean="0"/>
              <a:t>12/5/2023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2E9B8-0487-42E4-B571-744A3D775783}" type="datetime1">
              <a:rPr lang="en-US" smtClean="0"/>
              <a:t>12/5/2023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2E32D-1E84-43FD-8158-FFFE757EB0E8}" type="datetime1">
              <a:rPr lang="en-US" smtClean="0"/>
              <a:t>12/5/2023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5C470-CD19-455C-B830-6D252EAD7FE5}" type="datetime1">
              <a:rPr lang="en-US" smtClean="0"/>
              <a:t>12/5/2023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5C43C-50D9-4F49-A136-0EFF292F93ED}" type="datetime1">
              <a:rPr lang="en-US" smtClean="0"/>
              <a:t>12/5/2023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3B1A3-0AEF-4064-A724-D27D660C8653}" type="datetime1">
              <a:rPr lang="en-US" smtClean="0"/>
              <a:t>12/5/2023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D0F2-BF66-4A24-9384-A0129B196518}" type="datetime1">
              <a:rPr lang="en-US" smtClean="0"/>
              <a:t>12/5/2023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18A6C-4F6B-48D2-BDB0-D7413B3FDB0A}" type="datetime1">
              <a:rPr lang="en-US" smtClean="0"/>
              <a:t>12/5/2023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1ECED-6ECE-4989-B917-9D4D7E6D3C76}" type="datetime1">
              <a:rPr lang="en-US" smtClean="0"/>
              <a:t>12/5/2023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570E1-CB40-488E-8C6F-EF4211DFFCB0}" type="datetime1">
              <a:rPr lang="en-US" smtClean="0"/>
              <a:t>12/5/2023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EB6AF-9F5C-43BE-879E-CB9514111250}" type="datetime1">
              <a:rPr lang="en-US" smtClean="0"/>
              <a:t>12/5/2023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E5644-1E61-4311-A31E-84CB9C7AA8A9}" type="slidenum">
              <a:rPr lang="en-US" dirty="0"/>
              <a:t>‹Nr.›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E7EE424C-FCA3-4EDD-B274-8E055D649B7D}" type="datetime1">
              <a:rPr lang="en-US" smtClean="0"/>
              <a:t>12/5/2023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‹Nr.›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diagramLayout" Target="../diagrams/layout3.xml"/><Relationship Id="rId7" Type="http://schemas.openxmlformats.org/officeDocument/2006/relationships/image" Target="../media/image27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aymo.com/waymo-driver/" TargetMode="External"/><Relationship Id="rId7" Type="http://schemas.openxmlformats.org/officeDocument/2006/relationships/hyperlink" Target="https://arxiv.org/abs/2005.04259" TargetMode="External"/><Relationship Id="rId2" Type="http://schemas.openxmlformats.org/officeDocument/2006/relationships/hyperlink" Target="https://www.iflscience.com/google-has-developed-self-driving-car-24607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aymo.com/blog/2020/05/vectornet.html" TargetMode="External"/><Relationship Id="rId5" Type="http://schemas.openxmlformats.org/officeDocument/2006/relationships/hyperlink" Target="https://waymo.com/blog/2021/08/MostExperiencedUrbanDriver.html" TargetMode="External"/><Relationship Id="rId4" Type="http://schemas.openxmlformats.org/officeDocument/2006/relationships/hyperlink" Target="https://waymo.com/blog/2021/10/the-waymo-driver-handbook-perception.htm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1D2E3C52-528A-4049-BCAA-5460756BC0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59968"/>
            <a:ext cx="12192000" cy="2298032"/>
          </a:xfrm>
          <a:prstGeom prst="rect">
            <a:avLst/>
          </a:prstGeom>
          <a:solidFill>
            <a:schemeClr val="accent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3D84FB-5D02-47D2-98FD-4F01A02E2A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>
            <a:normAutofit/>
          </a:bodyPr>
          <a:lstStyle/>
          <a:p>
            <a:pPr algn="l">
              <a:spcBef>
                <a:spcPts val="1800"/>
              </a:spcBef>
              <a:spcAft>
                <a:spcPts val="1800"/>
              </a:spcAft>
            </a:pPr>
            <a:r>
              <a:rPr lang="en-GB" dirty="0">
                <a:solidFill>
                  <a:srgbClr val="FFFFFF"/>
                </a:solidFill>
              </a:rPr>
              <a:t>Google Autonomous Car: AI and Machine learning models</a:t>
            </a:r>
            <a:endParaRPr lang="en-DE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F6641D-ADF3-40BD-9BA3-E740E77C88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Willem Weidner</a:t>
            </a:r>
            <a:endParaRPr lang="en-US" dirty="0">
              <a:solidFill>
                <a:srgbClr val="FFFFFF"/>
              </a:solidFill>
            </a:endParaRPr>
          </a:p>
        </p:txBody>
      </p:sp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CD5B542C-8183-4445-AF4D-B23AAE3299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0BD1B1-AA22-48F1-B3ED-579CD28460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2444" b="-1"/>
          <a:stretch/>
        </p:blipFill>
        <p:spPr>
          <a:xfrm>
            <a:off x="484632" y="775674"/>
            <a:ext cx="5369052" cy="3020095"/>
          </a:xfrm>
          <a:prstGeom prst="rect">
            <a:avLst/>
          </a:prstGeom>
        </p:spPr>
      </p:pic>
      <p:cxnSp>
        <p:nvCxnSpPr>
          <p:cNvPr id="41" name="Straight Connector 31">
            <a:extLst>
              <a:ext uri="{FF2B5EF4-FFF2-40B4-BE49-F238E27FC236}">
                <a16:creationId xmlns:a16="http://schemas.microsoft.com/office/drawing/2014/main" id="{84ED9B5A-5577-4CA5-97AA-0E5E2EA97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60141" y="822682"/>
            <a:ext cx="0" cy="292608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Grafik 5" descr="Ein Bild, das draußen, Transport, Fahrzeug, Rad enthält.&#10;&#10;Automatisch generierte Beschreibung">
            <a:extLst>
              <a:ext uri="{FF2B5EF4-FFF2-40B4-BE49-F238E27FC236}">
                <a16:creationId xmlns:a16="http://schemas.microsoft.com/office/drawing/2014/main" id="{5B21680E-B775-595C-7DC8-1E3F5425C0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8316" y="783527"/>
            <a:ext cx="5341140" cy="3004390"/>
          </a:xfrm>
          <a:prstGeom prst="rect">
            <a:avLst/>
          </a:prstGeom>
        </p:spPr>
      </p:pic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724283B-587C-4A0E-A50E-B8914975B4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62570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56B85EE-AA02-6D3B-36EA-E53BEB8675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4431792" cy="1499616"/>
          </a:xfrm>
        </p:spPr>
        <p:txBody>
          <a:bodyPr>
            <a:normAutofit/>
          </a:bodyPr>
          <a:lstStyle/>
          <a:p>
            <a:r>
              <a:rPr lang="de-DE" err="1"/>
              <a:t>Why</a:t>
            </a:r>
            <a:r>
              <a:rPr lang="de-DE"/>
              <a:t> </a:t>
            </a:r>
            <a:r>
              <a:rPr lang="de-DE" err="1"/>
              <a:t>is</a:t>
            </a:r>
            <a:r>
              <a:rPr lang="de-DE"/>
              <a:t> </a:t>
            </a:r>
            <a:r>
              <a:rPr lang="de-DE" err="1"/>
              <a:t>this</a:t>
            </a:r>
            <a:r>
              <a:rPr lang="de-DE"/>
              <a:t> relevant?</a:t>
            </a:r>
            <a:endParaRPr lang="en-DE"/>
          </a:p>
        </p:txBody>
      </p:sp>
      <p:pic>
        <p:nvPicPr>
          <p:cNvPr id="6" name="Grafik 5" descr="Ein Bild, das Rad, Landfahrzeug, Fahrzeug, Autodesign enthält.&#10;&#10;Automatisch generierte Beschreibung">
            <a:extLst>
              <a:ext uri="{FF2B5EF4-FFF2-40B4-BE49-F238E27FC236}">
                <a16:creationId xmlns:a16="http://schemas.microsoft.com/office/drawing/2014/main" id="{49DC6482-6A43-4210-93BC-E389A865F7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701039"/>
            <a:ext cx="5455921" cy="5455921"/>
          </a:xfrm>
          <a:prstGeom prst="rect">
            <a:avLst/>
          </a:prstGeom>
        </p:spPr>
      </p:pic>
      <p:graphicFrame>
        <p:nvGraphicFramePr>
          <p:cNvPr id="7" name="Inhaltsplatzhalter 2">
            <a:extLst>
              <a:ext uri="{FF2B5EF4-FFF2-40B4-BE49-F238E27FC236}">
                <a16:creationId xmlns:a16="http://schemas.microsoft.com/office/drawing/2014/main" id="{3C901160-59B6-073F-BBE6-98252AEA7EA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83187394"/>
              </p:ext>
            </p:extLst>
          </p:nvPr>
        </p:nvGraphicFramePr>
        <p:xfrm>
          <a:off x="1024128" y="2286000"/>
          <a:ext cx="4429615" cy="3931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3873956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D04C72-0C83-B3AA-6209-F4EE5FA40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/>
          <a:p>
            <a:r>
              <a:rPr lang="en-GB"/>
              <a:t>Machine Learning and AI in Waymo's Self-Driving Cars</a:t>
            </a:r>
            <a:endParaRPr lang="en-DE"/>
          </a:p>
        </p:txBody>
      </p:sp>
      <p:pic>
        <p:nvPicPr>
          <p:cNvPr id="15" name="Grafik 14" descr="Ein Bild, das Fahrzeug, Landfahrzeug, Entwurf, Rad enthält.&#10;&#10;Automatisch generierte Beschreibung">
            <a:extLst>
              <a:ext uri="{FF2B5EF4-FFF2-40B4-BE49-F238E27FC236}">
                <a16:creationId xmlns:a16="http://schemas.microsoft.com/office/drawing/2014/main" id="{EF8EC120-D00C-284F-B4E8-EE5A76893F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7922" y="3234005"/>
            <a:ext cx="4526278" cy="2127350"/>
          </a:xfrm>
          <a:prstGeom prst="rect">
            <a:avLst/>
          </a:prstGeom>
        </p:spPr>
      </p:pic>
      <p:graphicFrame>
        <p:nvGraphicFramePr>
          <p:cNvPr id="12" name="Inhaltsplatzhalter 2">
            <a:extLst>
              <a:ext uri="{FF2B5EF4-FFF2-40B4-BE49-F238E27FC236}">
                <a16:creationId xmlns:a16="http://schemas.microsoft.com/office/drawing/2014/main" id="{A80A923A-CD71-EBAE-C68B-7C0AA4D384C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3264701"/>
              </p:ext>
            </p:extLst>
          </p:nvPr>
        </p:nvGraphicFramePr>
        <p:xfrm>
          <a:off x="1024128" y="2286000"/>
          <a:ext cx="4754880" cy="40233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8510309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F671AEF-7D88-80CA-FEC6-EA36CBAF29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6066818" cy="1499616"/>
          </a:xfrm>
        </p:spPr>
        <p:txBody>
          <a:bodyPr>
            <a:normAutofit/>
          </a:bodyPr>
          <a:lstStyle/>
          <a:p>
            <a:br>
              <a:rPr lang="en-GB" sz="3500" b="0" i="0" dirty="0">
                <a:effectLst/>
                <a:latin typeface="Google Sans"/>
              </a:rPr>
            </a:br>
            <a:r>
              <a:rPr lang="en-DE" sz="3500" dirty="0"/>
              <a:t>Data Collection and Model Training</a:t>
            </a:r>
            <a:br>
              <a:rPr lang="en-DE" sz="35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endParaRPr lang="en-DE" sz="35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062AD9D-0598-B264-1787-6EA761331B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6066818" cy="4023360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>
                <a:latin typeface="Arial" panose="020B0604020202020204" pitchFamily="34" charset="0"/>
                <a:ea typeface="Calibri" panose="020F0502020204030204" pitchFamily="34" charset="0"/>
              </a:rPr>
              <a:t> 20+ million miles of real world driving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>
                <a:latin typeface="Arial" panose="020B0604020202020204" pitchFamily="34" charset="0"/>
                <a:ea typeface="Calibri" panose="020F0502020204030204" pitchFamily="34" charset="0"/>
              </a:rPr>
              <a:t> 20+ billion miles in simulation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en-DE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GPS coordinates</a:t>
            </a:r>
            <a:endParaRPr lang="en-GB" dirty="0">
              <a:latin typeface="Arial" panose="020B0604020202020204" pitchFamily="34" charset="0"/>
              <a:ea typeface="Calibri" panose="020F050202020403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GB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en-GB" dirty="0">
                <a:latin typeface="Arial" panose="020B0604020202020204" pitchFamily="34" charset="0"/>
                <a:ea typeface="Calibri" panose="020F0502020204030204" pitchFamily="34" charset="0"/>
              </a:rPr>
              <a:t>D</a:t>
            </a:r>
            <a:r>
              <a:rPr lang="en-DE" dirty="0" err="1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etailed</a:t>
            </a:r>
            <a:r>
              <a:rPr lang="en-DE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maps </a:t>
            </a:r>
            <a:r>
              <a:rPr lang="en-GB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of </a:t>
            </a:r>
            <a:r>
              <a:rPr lang="en-DE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environment</a:t>
            </a:r>
            <a:endParaRPr lang="en-GB" dirty="0">
              <a:effectLst/>
              <a:latin typeface="Arial" panose="020B0604020202020204" pitchFamily="34" charset="0"/>
              <a:ea typeface="Calibri" panose="020F050202020403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GB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en-GB" dirty="0">
                <a:latin typeface="Arial" panose="020B0604020202020204" pitchFamily="34" charset="0"/>
                <a:ea typeface="Calibri" panose="020F0502020204030204" pitchFamily="34" charset="0"/>
              </a:rPr>
              <a:t>M</a:t>
            </a:r>
            <a:r>
              <a:rPr lang="en-DE" dirty="0" err="1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achine</a:t>
            </a:r>
            <a:r>
              <a:rPr lang="en-DE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learning models</a:t>
            </a:r>
            <a:endParaRPr lang="en-GB" dirty="0">
              <a:effectLst/>
              <a:latin typeface="Arial" panose="020B0604020202020204" pitchFamily="34" charset="0"/>
              <a:ea typeface="Calibri" panose="020F0502020204030204" pitchFamily="34" charset="0"/>
            </a:endParaRPr>
          </a:p>
          <a:p>
            <a:pPr lvl="5">
              <a:buFont typeface="Wingdings" panose="05000000000000000000" pitchFamily="2" charset="2"/>
              <a:buChar char="§"/>
            </a:pPr>
            <a:r>
              <a:rPr lang="en-GB" sz="1600" dirty="0"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en-DE" sz="1600" dirty="0">
                <a:latin typeface="Arial" panose="020B0604020202020204" pitchFamily="34" charset="0"/>
                <a:ea typeface="Calibri" panose="020F0502020204030204" pitchFamily="34" charset="0"/>
              </a:rPr>
              <a:t>Sensor fusion</a:t>
            </a:r>
            <a:endParaRPr lang="en-GB" sz="1600" dirty="0">
              <a:latin typeface="Arial" panose="020B0604020202020204" pitchFamily="34" charset="0"/>
              <a:ea typeface="Calibri" panose="020F0502020204030204" pitchFamily="34" charset="0"/>
            </a:endParaRPr>
          </a:p>
          <a:p>
            <a:pPr lvl="5">
              <a:buFont typeface="Wingdings" panose="05000000000000000000" pitchFamily="2" charset="2"/>
              <a:buChar char="§"/>
            </a:pPr>
            <a:r>
              <a:rPr lang="en-GB" sz="1600" dirty="0"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en-DE" sz="1600" dirty="0">
                <a:latin typeface="Arial" panose="020B0604020202020204" pitchFamily="34" charset="0"/>
                <a:ea typeface="Calibri" panose="020F0502020204030204" pitchFamily="34" charset="0"/>
              </a:rPr>
              <a:t>Object detection </a:t>
            </a:r>
            <a:endParaRPr lang="de-DE" sz="1600" dirty="0">
              <a:latin typeface="Arial" panose="020B0604020202020204" pitchFamily="34" charset="0"/>
              <a:ea typeface="Calibri" panose="020F0502020204030204" pitchFamily="34" charset="0"/>
            </a:endParaRPr>
          </a:p>
          <a:p>
            <a:pPr lvl="5">
              <a:buFont typeface="Wingdings" panose="05000000000000000000" pitchFamily="2" charset="2"/>
              <a:buChar char="§"/>
            </a:pPr>
            <a:r>
              <a:rPr lang="de-DE" sz="1600" dirty="0"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en-DE" sz="1600" dirty="0">
                <a:latin typeface="Arial" panose="020B0604020202020204" pitchFamily="34" charset="0"/>
                <a:ea typeface="Calibri" panose="020F0502020204030204" pitchFamily="34" charset="0"/>
              </a:rPr>
              <a:t>Path Planning</a:t>
            </a:r>
            <a:endParaRPr lang="en-GB" sz="1600" dirty="0">
              <a:latin typeface="Arial" panose="020B0604020202020204" pitchFamily="34" charset="0"/>
              <a:ea typeface="Calibri" panose="020F0502020204030204" pitchFamily="34" charset="0"/>
            </a:endParaRPr>
          </a:p>
          <a:p>
            <a:pPr lvl="5">
              <a:buFont typeface="Wingdings" panose="05000000000000000000" pitchFamily="2" charset="2"/>
              <a:buChar char="§"/>
            </a:pPr>
            <a:r>
              <a:rPr lang="en-GB" sz="1600" dirty="0"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en-DE" sz="1600" dirty="0">
                <a:latin typeface="Arial" panose="020B0604020202020204" pitchFamily="34" charset="0"/>
                <a:ea typeface="Calibri" panose="020F0502020204030204" pitchFamily="34" charset="0"/>
              </a:rPr>
              <a:t>Behaviour Prediction</a:t>
            </a:r>
            <a:endParaRPr lang="en-GB" sz="1600" dirty="0">
              <a:latin typeface="Arial" panose="020B0604020202020204" pitchFamily="34" charset="0"/>
              <a:ea typeface="Calibri" panose="020F0502020204030204" pitchFamily="34" charset="0"/>
            </a:endParaRPr>
          </a:p>
          <a:p>
            <a:pPr marL="777240" lvl="5" indent="0">
              <a:buNone/>
            </a:pPr>
            <a:endParaRPr lang="de-DE" kern="0" dirty="0"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DE" dirty="0"/>
          </a:p>
        </p:txBody>
      </p:sp>
      <p:pic>
        <p:nvPicPr>
          <p:cNvPr id="12" name="Picture 4" descr="Digital financial graphs in 3D">
            <a:extLst>
              <a:ext uri="{FF2B5EF4-FFF2-40B4-BE49-F238E27FC236}">
                <a16:creationId xmlns:a16="http://schemas.microsoft.com/office/drawing/2014/main" id="{C2F37E56-DC3E-21FE-860F-2828FB539F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526" r="11872" b="-2"/>
          <a:stretch/>
        </p:blipFill>
        <p:spPr>
          <a:xfrm>
            <a:off x="7552266" y="10"/>
            <a:ext cx="4639733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6666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5523BC-633C-47B6-B232-21A952885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DE" sz="3600" dirty="0"/>
              <a:t>neural network for </a:t>
            </a:r>
            <a:r>
              <a:rPr lang="en-GB" sz="3600" dirty="0"/>
              <a:t>behaviour</a:t>
            </a:r>
            <a:r>
              <a:rPr lang="en-DE" sz="3600" dirty="0"/>
              <a:t> prediction</a:t>
            </a:r>
            <a:r>
              <a:rPr lang="de-DE" sz="3600" dirty="0"/>
              <a:t> (Vector Net)</a:t>
            </a:r>
            <a:endParaRPr lang="en-DE" sz="36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DB4E110-C633-DBD3-0C4C-DD393B3A9E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 </a:t>
            </a:r>
            <a:endParaRPr lang="en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1CE7EE08-C581-35F8-1E4B-629671D108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484" y="5093566"/>
            <a:ext cx="2718348" cy="1382342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9FC9DAF3-4977-3F86-F17B-930FF909DD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6826" y="5105105"/>
            <a:ext cx="2718348" cy="1382343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8D6F5075-BC6D-51C9-A7EE-8C6403C1AF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5167" y="5093566"/>
            <a:ext cx="2718349" cy="1405422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A3CB5451-65D8-6A36-E811-380E8DE4B7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152" y="1873135"/>
            <a:ext cx="7559695" cy="2644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3961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D36E9A-F843-C903-EEA3-606C95021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5902061" cy="1499616"/>
          </a:xfrm>
        </p:spPr>
        <p:txBody>
          <a:bodyPr>
            <a:normAutofit/>
          </a:bodyPr>
          <a:lstStyle/>
          <a:p>
            <a:r>
              <a:rPr lang="en-GB"/>
              <a:t>Ethical Considerations and Collateral Effects</a:t>
            </a:r>
            <a:endParaRPr lang="en-DE"/>
          </a:p>
        </p:txBody>
      </p:sp>
      <p:graphicFrame>
        <p:nvGraphicFramePr>
          <p:cNvPr id="9" name="Inhaltsplatzhalter 2">
            <a:extLst>
              <a:ext uri="{FF2B5EF4-FFF2-40B4-BE49-F238E27FC236}">
                <a16:creationId xmlns:a16="http://schemas.microsoft.com/office/drawing/2014/main" id="{E9D4F47E-0296-8EB1-86EB-A4D70B8A3C1D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024128" y="2286000"/>
          <a:ext cx="5902061" cy="3931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Graphic 6" descr="Scales of Justice">
            <a:extLst>
              <a:ext uri="{FF2B5EF4-FFF2-40B4-BE49-F238E27FC236}">
                <a16:creationId xmlns:a16="http://schemas.microsoft.com/office/drawing/2014/main" id="{BDF0FF56-A5AE-156A-97A5-8221950D80F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552267" y="1429173"/>
            <a:ext cx="3999654" cy="3999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3230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33382D-B9F8-694E-2F9B-EAB2A8604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Related Projects</a:t>
            </a:r>
            <a:endParaRPr lang="en-DE" dirty="0"/>
          </a:p>
        </p:txBody>
      </p:sp>
      <p:graphicFrame>
        <p:nvGraphicFramePr>
          <p:cNvPr id="7" name="Inhaltsplatzhalter 2">
            <a:extLst>
              <a:ext uri="{FF2B5EF4-FFF2-40B4-BE49-F238E27FC236}">
                <a16:creationId xmlns:a16="http://schemas.microsoft.com/office/drawing/2014/main" id="{8FE86056-38F7-D4F4-9FFE-63885E16A22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48434604"/>
              </p:ext>
            </p:extLst>
          </p:nvPr>
        </p:nvGraphicFramePr>
        <p:xfrm>
          <a:off x="1024128" y="2286000"/>
          <a:ext cx="9720073" cy="40233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048624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FBEC4E9-0412-0A0C-8102-2B208398C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/>
          <a:p>
            <a:r>
              <a:rPr lang="en-DE" dirty="0"/>
              <a:t>Conclusion</a:t>
            </a:r>
          </a:p>
        </p:txBody>
      </p:sp>
      <p:graphicFrame>
        <p:nvGraphicFramePr>
          <p:cNvPr id="5" name="Inhaltsplatzhalter 2">
            <a:extLst>
              <a:ext uri="{FF2B5EF4-FFF2-40B4-BE49-F238E27FC236}">
                <a16:creationId xmlns:a16="http://schemas.microsoft.com/office/drawing/2014/main" id="{0B42071B-6AED-81B0-8F9B-2354D27EB7A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8421222"/>
              </p:ext>
            </p:extLst>
          </p:nvPr>
        </p:nvGraphicFramePr>
        <p:xfrm>
          <a:off x="1023938" y="2286000"/>
          <a:ext cx="9720262" cy="4022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002921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D83D9E-2B66-C1B8-85FC-10D9F1124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Sources</a:t>
            </a:r>
            <a:endParaRPr lang="en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BD11EE-4719-B762-7E68-B7DC1F915F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 </a:t>
            </a:r>
            <a:r>
              <a:rPr lang="de-DE" dirty="0">
                <a:hlinkClick r:id="rId2"/>
              </a:rPr>
              <a:t>https://www.iflscience.com/google-has-developed-self-driving-car-24607</a:t>
            </a: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 </a:t>
            </a:r>
            <a:r>
              <a:rPr lang="de-DE" dirty="0">
                <a:hlinkClick r:id="rId3"/>
              </a:rPr>
              <a:t>https://waymo.com/waymo-driver/</a:t>
            </a: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>
                <a:hlinkClick r:id="rId4"/>
              </a:rPr>
              <a:t> https://waymo.com/blog/2021/10/the-waymo-driver-handbook-perception.html</a:t>
            </a: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 </a:t>
            </a:r>
            <a:r>
              <a:rPr lang="de-DE" dirty="0">
                <a:hlinkClick r:id="rId5"/>
              </a:rPr>
              <a:t>https://waymo.com/blog/2021/08/MostExperiencedUrbanDriver.html</a:t>
            </a: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 </a:t>
            </a:r>
            <a:r>
              <a:rPr lang="de-DE" dirty="0">
                <a:hlinkClick r:id="rId6"/>
              </a:rPr>
              <a:t>https://waymo.com/blog/2020/05/vectornet.html</a:t>
            </a: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 </a:t>
            </a:r>
            <a:r>
              <a:rPr lang="de-DE" dirty="0">
                <a:hlinkClick r:id="rId7"/>
              </a:rPr>
              <a:t>https://arxiv.org/abs/2005.04259</a:t>
            </a:r>
            <a:endParaRPr lang="de-DE" dirty="0"/>
          </a:p>
          <a:p>
            <a:pPr marL="0" indent="0">
              <a:buNone/>
            </a:pP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6421410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88A2F88-55C5-4ED1-9541-807C65424763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4F44C90D-2A62-4985-9618-3460247437B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61EAB5F-88FC-4FAE-AE3C-037A3C365EB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Integral design</Template>
  <TotalTime>1136</TotalTime>
  <Words>226</Words>
  <Application>Microsoft Office PowerPoint</Application>
  <PresentationFormat>Breitbild</PresentationFormat>
  <Paragraphs>45</Paragraphs>
  <Slides>9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8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9</vt:i4>
      </vt:variant>
    </vt:vector>
  </HeadingPairs>
  <TitlesOfParts>
    <vt:vector size="18" baseType="lpstr">
      <vt:lpstr>Arial</vt:lpstr>
      <vt:lpstr>Calibri</vt:lpstr>
      <vt:lpstr>Google Sans</vt:lpstr>
      <vt:lpstr>Times New Roman</vt:lpstr>
      <vt:lpstr>Tw Cen MT</vt:lpstr>
      <vt:lpstr>Tw Cen MT Condensed</vt:lpstr>
      <vt:lpstr>Wingdings</vt:lpstr>
      <vt:lpstr>Wingdings 3</vt:lpstr>
      <vt:lpstr>Integral</vt:lpstr>
      <vt:lpstr>Google Autonomous Car: AI and Machine learning models</vt:lpstr>
      <vt:lpstr>Why is this relevant?</vt:lpstr>
      <vt:lpstr>Machine Learning and AI in Waymo's Self-Driving Cars</vt:lpstr>
      <vt:lpstr> Data Collection and Model Training </vt:lpstr>
      <vt:lpstr>neural network for behaviour prediction (Vector Net)</vt:lpstr>
      <vt:lpstr>Ethical Considerations and Collateral Effects</vt:lpstr>
      <vt:lpstr>Related Projects</vt:lpstr>
      <vt:lpstr>Conclusion</vt:lpstr>
      <vt:lpstr>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Usage of AI in Google Cars</dc:title>
  <dc:creator>Willem Weidner</dc:creator>
  <cp:lastModifiedBy>Willem Weidner</cp:lastModifiedBy>
  <cp:revision>64</cp:revision>
  <dcterms:created xsi:type="dcterms:W3CDTF">2023-12-03T17:23:12Z</dcterms:created>
  <dcterms:modified xsi:type="dcterms:W3CDTF">2023-12-05T15:04:31Z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